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F5A7_3A3FAC73.xml" ContentType="application/vnd.ms-powerpoint.comments+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76" r:id="rId4"/>
  </p:sldMasterIdLst>
  <p:notesMasterIdLst>
    <p:notesMasterId r:id="rId20"/>
  </p:notesMasterIdLst>
  <p:handoutMasterIdLst>
    <p:handoutMasterId r:id="rId21"/>
  </p:handoutMasterIdLst>
  <p:sldIdLst>
    <p:sldId id="264" r:id="rId5"/>
    <p:sldId id="2147481058" r:id="rId6"/>
    <p:sldId id="2147480999" r:id="rId7"/>
    <p:sldId id="2147481063" r:id="rId8"/>
    <p:sldId id="2147481085" r:id="rId9"/>
    <p:sldId id="2147481083" r:id="rId10"/>
    <p:sldId id="2147481081" r:id="rId11"/>
    <p:sldId id="2147481086" r:id="rId12"/>
    <p:sldId id="2147481084" r:id="rId13"/>
    <p:sldId id="2147482214" r:id="rId14"/>
    <p:sldId id="2147481091" r:id="rId15"/>
    <p:sldId id="2147481087" r:id="rId16"/>
    <p:sldId id="2147481089" r:id="rId17"/>
    <p:sldId id="2145706187" r:id="rId18"/>
    <p:sldId id="267"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y)" id="{CC80F8C8-EE4D-4D76-85E3-9D04C9AF18F9}">
          <p14:sldIdLst>
            <p14:sldId id="264"/>
            <p14:sldId id="2147481058"/>
            <p14:sldId id="2147480999"/>
            <p14:sldId id="2147481063"/>
          </p14:sldIdLst>
        </p14:section>
        <p14:section name="What have we been upto? (Neil)" id="{C4F52908-823E-2B4D-AFF4-AD0930BACDC0}">
          <p14:sldIdLst>
            <p14:sldId id="2147481085"/>
            <p14:sldId id="2147481083"/>
            <p14:sldId id="2147481081"/>
          </p14:sldIdLst>
        </p14:section>
        <p14:section name="Settings Catalog and DDM (Ben)" id="{01EF7607-83AD-FE4F-B6A4-1112132D4FAD}">
          <p14:sldIdLst>
            <p14:sldId id="2147481086"/>
            <p14:sldId id="2147481084"/>
            <p14:sldId id="2147482214"/>
            <p14:sldId id="2147481091"/>
          </p14:sldIdLst>
        </p14:section>
        <p14:section name="What's next? (Andy)" id="{99EFF76D-AA6F-DF4A-B8E2-729D92815371}">
          <p14:sldIdLst>
            <p14:sldId id="2147481087"/>
            <p14:sldId id="2147481089"/>
            <p14:sldId id="2145706187"/>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EF221F-EC9F-CB39-558A-80E0BFC290A8}" name="Katerina Athanasiou" initials="KA" userId="S::kaathana@microsoft.com::ed1f7659-20ab-4ecf-9755-3eab9922b1a1" providerId="AD"/>
  <p188:author id="{FB6B1330-CD69-B0AA-2F1C-D5FF838F4A2A}" name="Neil Johnson" initials="NJ" userId="S::neiljohn@microsoft.com::4e43e264-d29c-4036-8fc5-e1603d3240ce" providerId="AD"/>
  <p188:author id="{A138FB36-2416-5604-7CA3-59FF05195D9D}" name="Brian Link" initials="BL" userId="S::brianlink@microsoft.com::f0812d7c-d49b-4414-9424-79416fef5fae" providerId="AD"/>
  <p188:author id="{D5254C43-82C7-4D5A-73D8-7EA8EF0446A3}" name="Andy J. Rostad" initials="AJR" userId="S::andy.rostad@unifyconsulting.com::e1631815-dd09-4513-9fff-f85db12f914b" providerId="AD"/>
  <p188:author id="{1EB79B45-66B3-96AC-CF14-DA7CA8E0D968}" name="Kenneth Rosenkrantz" initials="KR" userId="S::kerosenk@microsoft.com::ac476c0f-3c4c-4617-8eb9-7ab2b85097e4" providerId="AD"/>
  <p188:author id="{944FBC5D-FA6F-E044-67A3-5168FEF1835F}" name="Sameer Yadav" initials="SY" userId="S::sameeryadav@microsoft.com::ccee0b1e-d84c-48d2-b153-781e0bfbc483" providerId="AD"/>
  <p188:author id="{F9140571-7EF5-D839-EB9E-61D5E0DAC8AE}" name="Jennifer Spencer" initials="JS" userId="S::jespence@microsoft.com::c91ef7f3-31a0-489d-a53d-a7e4a2cb0ade" providerId="AD"/>
  <p188:author id="{A4099C80-A0E3-8CCD-DC0A-1FCEC58CF569}" name="Eugenie Burrage" initials="EB" userId="S::euburrag@microsoft.com::2596ccb2-60d4-4d92-a722-5abec08e3b6e" providerId="AD"/>
  <p188:author id="{877A838B-E859-0FC2-4395-F2657C5BFCDF}" name="Benjamin Flamm" initials="BF" userId="S::beflamm@microsoft.com::9cc2b0b5-9449-4e1b-9f95-413a1f90033e" providerId="AD"/>
  <p188:author id="{2F6FB98B-9D54-C475-A78C-27DA9F304BD6}" name="Arnab Biswas" initials="" userId="S::arnab@microsoft.com::e13be75d-e5d0-4020-a679-928d74bd7ad7" providerId="AD"/>
  <p188:author id="{F9C1BF95-4186-CD20-29CB-9B66D38677F4}" name="Jeffrey Hirsch" initials="JH" userId="S::jeffrey.hirsch@sappington.co::7c4a2a4f-3732-4dce-83c3-b6b2a378cf88" providerId="AD"/>
  <p188:author id="{4A178A9B-BF36-C040-D371-964A26D9D405}" name="Ryan McGee" initials="RM" userId="S::rmcgee@microsoft.com::76efa8fb-c74a-417a-a3b1-794eb28409e6" providerId="AD"/>
  <p188:author id="{7797C49C-BA1E-F6BF-8D1B-7C4DCD5A64C8}" name="Andrew Rostad (Unify Consulting LLC)" initials="AL" userId="S::v-anrostad@microsoft.com::28579d0d-9747-4ef8-872a-ac9547b07bb9" providerId="AD"/>
  <p188:author id="{28B53EFE-C895-8F69-AAE1-3EB95A51DF5C}" name="Andy Cerat" initials="AC" userId="S::andcerat@microsoft.com::dac66e4c-c1e5-4be7-a595-ba5b452b19c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CAF4"/>
    <a:srgbClr val="0078D4"/>
    <a:srgbClr val="0E60A5"/>
    <a:srgbClr val="1E4471"/>
    <a:srgbClr val="FFFFFF"/>
    <a:srgbClr val="CFCFCF"/>
    <a:srgbClr val="60CCFE"/>
    <a:srgbClr val="98ECFE"/>
    <a:srgbClr val="0093F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21"/>
    <p:restoredTop sz="94712"/>
  </p:normalViewPr>
  <p:slideViewPr>
    <p:cSldViewPr snapToGrid="0">
      <p:cViewPr>
        <p:scale>
          <a:sx n="100" d="100"/>
          <a:sy n="100" d="100"/>
        </p:scale>
        <p:origin x="2640" y="145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comments/modernComment_7FFFF5A7_3A3FAC73.xml><?xml version="1.0" encoding="utf-8"?>
<p188:cmLst xmlns:a="http://schemas.openxmlformats.org/drawingml/2006/main" xmlns:r="http://schemas.openxmlformats.org/officeDocument/2006/relationships" xmlns:p188="http://schemas.microsoft.com/office/powerpoint/2018/8/main">
  <p188:cm id="{9EA13138-E057-4CFF-9B99-C793A965171F}" authorId="{7797C49C-BA1E-F6BF-8D1B-7C4DCD5A64C8}" created="2024-05-16T16:45:32.494">
    <pc:sldMkLst xmlns:pc="http://schemas.microsoft.com/office/powerpoint/2013/main/command">
      <pc:docMk/>
      <pc:sldMk cId="977251443" sldId="2147480999"/>
    </pc:sldMkLst>
    <p188:txBody>
      <a:bodyPr/>
      <a:lstStyle/>
      <a:p>
        <a:r>
          <a:rPr lang="en-US"/>
          <a:t>[@Neil Johnson]  furnished you with the more up-to-date slide</a:t>
        </a:r>
      </a:p>
    </p188:txBody>
  </p188:cm>
</p188:cmLst>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E88B7C-4368-41F3-A73C-0133A0008E63}" type="doc">
      <dgm:prSet loTypeId="urn:microsoft.com/office/officeart/2017/3/layout/DropPinTimeline" loCatId="process" qsTypeId="urn:microsoft.com/office/officeart/2005/8/quickstyle/simple5" qsCatId="simple" csTypeId="urn:microsoft.com/office/officeart/2005/8/colors/accent3_1" csCatId="accent3" phldr="1"/>
      <dgm:spPr/>
      <dgm:t>
        <a:bodyPr/>
        <a:lstStyle/>
        <a:p>
          <a:endParaRPr lang="en-US"/>
        </a:p>
      </dgm:t>
    </dgm:pt>
    <dgm:pt modelId="{5D518BA7-3AE7-C64C-BBA3-A10BB523718A}">
      <dgm:prSet/>
      <dgm:spPr/>
      <dgm:t>
        <a:bodyPr/>
        <a:lstStyle/>
        <a:p>
          <a:pPr>
            <a:defRPr b="1"/>
          </a:pPr>
          <a:r>
            <a:rPr lang="en-US" b="0">
              <a:latin typeface="Segoe UI"/>
              <a:ea typeface="+mn-ea"/>
              <a:cs typeface="+mn-cs"/>
            </a:rPr>
            <a:t>May-July 23</a:t>
          </a:r>
          <a:endParaRPr lang="en-US" b="1">
            <a:latin typeface="Segoe UI"/>
            <a:ea typeface="+mn-ea"/>
            <a:cs typeface="+mn-cs"/>
          </a:endParaRPr>
        </a:p>
      </dgm:t>
    </dgm:pt>
    <dgm:pt modelId="{2E5BD938-463C-B642-B7B9-0FA9E2DF8624}" type="parTrans" cxnId="{7B8606E1-DA85-8646-8E30-E4AF23F19156}">
      <dgm:prSet/>
      <dgm:spPr/>
      <dgm:t>
        <a:bodyPr/>
        <a:lstStyle/>
        <a:p>
          <a:endParaRPr lang="en-GB"/>
        </a:p>
      </dgm:t>
    </dgm:pt>
    <dgm:pt modelId="{5C09FE22-EC25-5640-A0D4-F847467498F4}" type="sibTrans" cxnId="{7B8606E1-DA85-8646-8E30-E4AF23F19156}">
      <dgm:prSet/>
      <dgm:spPr/>
      <dgm:t>
        <a:bodyPr/>
        <a:lstStyle/>
        <a:p>
          <a:endParaRPr lang="en-GB"/>
        </a:p>
      </dgm:t>
    </dgm:pt>
    <dgm:pt modelId="{65F99956-0984-4D51-AB6C-3E91822D6A1B}">
      <dgm:prSet phldr="0"/>
      <dgm:spPr/>
      <dgm:t>
        <a:bodyPr/>
        <a:lstStyle/>
        <a:p>
          <a:pPr>
            <a:defRPr b="1"/>
          </a:pPr>
          <a:r>
            <a:rPr lang="en-US" b="0">
              <a:latin typeface="Segoe UI"/>
              <a:ea typeface="+mn-ea"/>
              <a:cs typeface="+mn-cs"/>
            </a:rPr>
            <a:t>Aug-Oct 23</a:t>
          </a:r>
        </a:p>
      </dgm:t>
    </dgm:pt>
    <dgm:pt modelId="{C8024DA4-83B1-46EE-B7BA-9D0D5752C834}" type="parTrans" cxnId="{C4980C57-76FC-4262-949C-4A0C1590DA93}">
      <dgm:prSet/>
      <dgm:spPr/>
      <dgm:t>
        <a:bodyPr/>
        <a:lstStyle/>
        <a:p>
          <a:endParaRPr lang="en-GB"/>
        </a:p>
      </dgm:t>
    </dgm:pt>
    <dgm:pt modelId="{7441F358-F2DD-4871-BE3A-FD301D853BA3}" type="sibTrans" cxnId="{C4980C57-76FC-4262-949C-4A0C1590DA93}">
      <dgm:prSet/>
      <dgm:spPr/>
      <dgm:t>
        <a:bodyPr/>
        <a:lstStyle/>
        <a:p>
          <a:endParaRPr lang="en-GB"/>
        </a:p>
      </dgm:t>
    </dgm:pt>
    <dgm:pt modelId="{46380BF0-BD37-4F84-821E-73AADF5BCE4F}">
      <dgm:prSet phldr="0"/>
      <dgm:spPr/>
      <dgm:t>
        <a:bodyPr/>
        <a:lstStyle/>
        <a:p>
          <a:pPr>
            <a:defRPr b="1"/>
          </a:pPr>
          <a:r>
            <a:rPr lang="en-US" b="0">
              <a:latin typeface="Segoe UI"/>
              <a:ea typeface="+mn-ea"/>
              <a:cs typeface="+mn-cs"/>
            </a:rPr>
            <a:t>Nov-Jan 24</a:t>
          </a:r>
        </a:p>
      </dgm:t>
    </dgm:pt>
    <dgm:pt modelId="{98C66FFA-CC60-4594-8559-88FB1693F873}" type="parTrans" cxnId="{3C578A7D-71FF-442B-AD9E-7835421DBDD0}">
      <dgm:prSet/>
      <dgm:spPr/>
      <dgm:t>
        <a:bodyPr/>
        <a:lstStyle/>
        <a:p>
          <a:endParaRPr lang="en-GB"/>
        </a:p>
      </dgm:t>
    </dgm:pt>
    <dgm:pt modelId="{6F0B231D-BA6B-4EBF-A22A-EF6EEA409917}" type="sibTrans" cxnId="{3C578A7D-71FF-442B-AD9E-7835421DBDD0}">
      <dgm:prSet/>
      <dgm:spPr/>
      <dgm:t>
        <a:bodyPr/>
        <a:lstStyle/>
        <a:p>
          <a:endParaRPr lang="en-GB"/>
        </a:p>
      </dgm:t>
    </dgm:pt>
    <dgm:pt modelId="{6A7C54EF-9658-4619-BF50-ECF2DF575CAA}">
      <dgm:prSet phldr="0"/>
      <dgm:spPr/>
      <dgm:t>
        <a:bodyPr/>
        <a:lstStyle/>
        <a:p>
          <a:pPr>
            <a:defRPr b="1"/>
          </a:pPr>
          <a:r>
            <a:rPr lang="en-US" b="0">
              <a:latin typeface="Segoe UI"/>
              <a:ea typeface="+mn-ea"/>
              <a:cs typeface="+mn-cs"/>
            </a:rPr>
            <a:t>Feb-Apr 24</a:t>
          </a:r>
        </a:p>
      </dgm:t>
    </dgm:pt>
    <dgm:pt modelId="{F2F16509-BE3B-4E9B-8242-B7E7FDB7F4BE}" type="parTrans" cxnId="{2B24BDC1-352F-4CA2-9EC2-EF373D199200}">
      <dgm:prSet/>
      <dgm:spPr/>
      <dgm:t>
        <a:bodyPr/>
        <a:lstStyle/>
        <a:p>
          <a:endParaRPr lang="en-GB"/>
        </a:p>
      </dgm:t>
    </dgm:pt>
    <dgm:pt modelId="{FD96B374-D7A6-4CDA-8929-DA502D6522E2}" type="sibTrans" cxnId="{2B24BDC1-352F-4CA2-9EC2-EF373D199200}">
      <dgm:prSet/>
      <dgm:spPr/>
      <dgm:t>
        <a:bodyPr/>
        <a:lstStyle/>
        <a:p>
          <a:endParaRPr lang="en-GB"/>
        </a:p>
      </dgm:t>
    </dgm:pt>
    <dgm:pt modelId="{58A71C50-AF3B-7F4F-8D09-5A9E17B61FB0}">
      <dgm:prSet/>
      <dgm:spPr/>
      <dgm:t>
        <a:bodyPr/>
        <a:lstStyle/>
        <a:p>
          <a:r>
            <a:rPr lang="en-US" b="0">
              <a:latin typeface="Segoe UI"/>
              <a:ea typeface="+mn-ea"/>
              <a:cs typeface="+mn-cs"/>
            </a:rPr>
            <a:t>DMG support</a:t>
          </a:r>
        </a:p>
      </dgm:t>
    </dgm:pt>
    <dgm:pt modelId="{DDC0F1A7-69C8-2241-9091-C1DD070F2DD2}" type="parTrans" cxnId="{1BA444D3-0306-264E-A0DA-AEB2B0CD741D}">
      <dgm:prSet/>
      <dgm:spPr/>
      <dgm:t>
        <a:bodyPr/>
        <a:lstStyle/>
        <a:p>
          <a:endParaRPr lang="en-GB"/>
        </a:p>
      </dgm:t>
    </dgm:pt>
    <dgm:pt modelId="{6780BE18-3938-CB40-9627-67E85F84C15C}" type="sibTrans" cxnId="{1BA444D3-0306-264E-A0DA-AEB2B0CD741D}">
      <dgm:prSet/>
      <dgm:spPr/>
      <dgm:t>
        <a:bodyPr/>
        <a:lstStyle/>
        <a:p>
          <a:endParaRPr lang="en-GB"/>
        </a:p>
      </dgm:t>
    </dgm:pt>
    <dgm:pt modelId="{670F5B3D-D167-464F-8C75-35EC2D70D018}">
      <dgm:prSet phldr="0"/>
      <dgm:spPr/>
      <dgm:t>
        <a:bodyPr/>
        <a:lstStyle/>
        <a:p>
          <a:r>
            <a:rPr lang="en-US" b="0">
              <a:latin typeface="Segoe UI"/>
              <a:ea typeface="+mn-ea"/>
              <a:cs typeface="+mn-cs"/>
            </a:rPr>
            <a:t>Pin web clips to dock</a:t>
          </a:r>
        </a:p>
      </dgm:t>
    </dgm:pt>
    <dgm:pt modelId="{111B5BB8-F20C-0146-A43C-F8E793706CFB}" type="parTrans" cxnId="{A0B200FE-3BA9-3A48-A0E9-5211E35E5FC9}">
      <dgm:prSet/>
      <dgm:spPr/>
      <dgm:t>
        <a:bodyPr/>
        <a:lstStyle/>
        <a:p>
          <a:endParaRPr lang="en-GB"/>
        </a:p>
      </dgm:t>
    </dgm:pt>
    <dgm:pt modelId="{80198B65-68B9-9748-BBFF-8CB9A1601777}" type="sibTrans" cxnId="{A0B200FE-3BA9-3A48-A0E9-5211E35E5FC9}">
      <dgm:prSet/>
      <dgm:spPr/>
      <dgm:t>
        <a:bodyPr/>
        <a:lstStyle/>
        <a:p>
          <a:endParaRPr lang="en-GB"/>
        </a:p>
      </dgm:t>
    </dgm:pt>
    <dgm:pt modelId="{C743E7C4-2FB4-404C-B790-AFAB1F71AB1D}">
      <dgm:prSet/>
      <dgm:spPr/>
      <dgm:t>
        <a:bodyPr/>
        <a:lstStyle/>
        <a:p>
          <a:r>
            <a:rPr lang="en-US" b="0">
              <a:latin typeface="Segoe UI"/>
              <a:ea typeface="+mn-ea"/>
              <a:cs typeface="+mn-cs"/>
            </a:rPr>
            <a:t>New wipe actions</a:t>
          </a:r>
        </a:p>
      </dgm:t>
    </dgm:pt>
    <dgm:pt modelId="{032EA704-1A5F-3747-A5A4-86BBE1D2755E}" type="parTrans" cxnId="{551FE9E1-1A9C-7341-9359-B8C892D76404}">
      <dgm:prSet/>
      <dgm:spPr/>
      <dgm:t>
        <a:bodyPr/>
        <a:lstStyle/>
        <a:p>
          <a:endParaRPr lang="en-GB"/>
        </a:p>
      </dgm:t>
    </dgm:pt>
    <dgm:pt modelId="{8BB3292E-231E-4E4B-860F-312E64267D7C}" type="sibTrans" cxnId="{551FE9E1-1A9C-7341-9359-B8C892D76404}">
      <dgm:prSet/>
      <dgm:spPr/>
      <dgm:t>
        <a:bodyPr/>
        <a:lstStyle/>
        <a:p>
          <a:endParaRPr lang="en-GB"/>
        </a:p>
      </dgm:t>
    </dgm:pt>
    <dgm:pt modelId="{2758BE80-937B-DF4E-84BF-22F80FECEEAB}">
      <dgm:prSet/>
      <dgm:spPr/>
      <dgm:t>
        <a:bodyPr/>
        <a:lstStyle/>
        <a:p>
          <a:r>
            <a:rPr lang="en-US" b="0">
              <a:latin typeface="Segoe UI"/>
              <a:ea typeface="+mn-ea"/>
              <a:cs typeface="+mn-cs"/>
            </a:rPr>
            <a:t>Settings Catalog+</a:t>
          </a:r>
        </a:p>
      </dgm:t>
    </dgm:pt>
    <dgm:pt modelId="{C5826D9C-9F34-CC44-BF7D-1B4121B49EA4}" type="parTrans" cxnId="{675E6CEC-1F85-8B4F-AC68-EDE920EF83A4}">
      <dgm:prSet/>
      <dgm:spPr/>
      <dgm:t>
        <a:bodyPr/>
        <a:lstStyle/>
        <a:p>
          <a:endParaRPr lang="en-GB"/>
        </a:p>
      </dgm:t>
    </dgm:pt>
    <dgm:pt modelId="{4DD6C0A9-AEBE-3840-9BF8-4AC57CBD86B2}" type="sibTrans" cxnId="{675E6CEC-1F85-8B4F-AC68-EDE920EF83A4}">
      <dgm:prSet/>
      <dgm:spPr/>
      <dgm:t>
        <a:bodyPr/>
        <a:lstStyle/>
        <a:p>
          <a:endParaRPr lang="en-GB"/>
        </a:p>
      </dgm:t>
    </dgm:pt>
    <dgm:pt modelId="{337D966A-3634-514C-B823-4EA2AF2B93E9}">
      <dgm:prSet/>
      <dgm:spPr/>
      <dgm:t>
        <a:bodyPr/>
        <a:lstStyle/>
        <a:p>
          <a:r>
            <a:rPr lang="en-US" b="0">
              <a:latin typeface="Segoe UI"/>
              <a:ea typeface="+mn-ea"/>
              <a:cs typeface="+mn-cs"/>
            </a:rPr>
            <a:t>Defender policy enhancements</a:t>
          </a:r>
        </a:p>
      </dgm:t>
    </dgm:pt>
    <dgm:pt modelId="{9FD1A50F-51F1-B640-AAB9-B24BC6959DA4}" type="parTrans" cxnId="{BB8AE758-CAF2-0240-B0B7-666385DC3442}">
      <dgm:prSet/>
      <dgm:spPr/>
      <dgm:t>
        <a:bodyPr/>
        <a:lstStyle/>
        <a:p>
          <a:endParaRPr lang="en-GB"/>
        </a:p>
      </dgm:t>
    </dgm:pt>
    <dgm:pt modelId="{11A06401-8F5E-CB4E-BCED-555AC28E4673}" type="sibTrans" cxnId="{BB8AE758-CAF2-0240-B0B7-666385DC3442}">
      <dgm:prSet/>
      <dgm:spPr/>
      <dgm:t>
        <a:bodyPr/>
        <a:lstStyle/>
        <a:p>
          <a:endParaRPr lang="en-GB"/>
        </a:p>
      </dgm:t>
    </dgm:pt>
    <dgm:pt modelId="{4C40D0B6-88FA-7848-99B1-4E6F1047FA28}">
      <dgm:prSet phldr="0"/>
      <dgm:spPr/>
      <dgm:t>
        <a:bodyPr/>
        <a:lstStyle/>
        <a:p>
          <a:r>
            <a:rPr lang="en-US" b="0">
              <a:latin typeface="Segoe UI"/>
              <a:ea typeface="+mn-ea"/>
              <a:cs typeface="+mn-cs"/>
            </a:rPr>
            <a:t>Settings Catalog+</a:t>
          </a:r>
        </a:p>
        <a:p>
          <a:r>
            <a:rPr lang="en-US" b="0">
              <a:latin typeface="Segoe UI"/>
              <a:ea typeface="+mn-ea"/>
              <a:cs typeface="+mn-cs"/>
            </a:rPr>
            <a:t>Defender policy enhancements</a:t>
          </a:r>
        </a:p>
        <a:p>
          <a:r>
            <a:rPr lang="en-US" b="0">
              <a:latin typeface="Segoe UI"/>
              <a:ea typeface="+mn-ea"/>
              <a:cs typeface="+mn-cs"/>
            </a:rPr>
            <a:t>macOS Sonoma support</a:t>
          </a:r>
        </a:p>
        <a:p>
          <a:r>
            <a:rPr lang="en-US" b="0">
              <a:latin typeface="Segoe UI"/>
              <a:ea typeface="+mn-ea"/>
              <a:cs typeface="+mn-cs"/>
            </a:rPr>
            <a:t>DDM software Update</a:t>
          </a:r>
        </a:p>
      </dgm:t>
    </dgm:pt>
    <dgm:pt modelId="{0AB4F414-CC5A-2041-A59D-ACE8ABDE787F}" type="parTrans" cxnId="{3AF9D3E0-A075-F04E-8F66-0BD744290DAE}">
      <dgm:prSet/>
      <dgm:spPr/>
      <dgm:t>
        <a:bodyPr/>
        <a:lstStyle/>
        <a:p>
          <a:endParaRPr lang="en-GB"/>
        </a:p>
      </dgm:t>
    </dgm:pt>
    <dgm:pt modelId="{948114CB-2DF0-9046-B0C9-3B252032F615}" type="sibTrans" cxnId="{3AF9D3E0-A075-F04E-8F66-0BD744290DAE}">
      <dgm:prSet/>
      <dgm:spPr/>
      <dgm:t>
        <a:bodyPr/>
        <a:lstStyle/>
        <a:p>
          <a:endParaRPr lang="en-GB"/>
        </a:p>
      </dgm:t>
    </dgm:pt>
    <dgm:pt modelId="{E6F0AE00-6787-8849-9204-A0682E90F184}">
      <dgm:prSet/>
      <dgm:spPr/>
      <dgm:t>
        <a:bodyPr/>
        <a:lstStyle/>
        <a:p>
          <a:r>
            <a:rPr lang="en-US" b="0">
              <a:latin typeface="Segoe UI"/>
              <a:ea typeface="+mn-ea"/>
              <a:cs typeface="+mn-cs"/>
            </a:rPr>
            <a:t>Shell script run time limits</a:t>
          </a:r>
        </a:p>
      </dgm:t>
    </dgm:pt>
    <dgm:pt modelId="{100DAE79-ACA4-9147-8FFF-CFC0907F8958}" type="sibTrans" cxnId="{1C6C4976-E230-D843-A8C5-41A8E662BDE5}">
      <dgm:prSet/>
      <dgm:spPr/>
      <dgm:t>
        <a:bodyPr/>
        <a:lstStyle/>
        <a:p>
          <a:endParaRPr lang="en-GB"/>
        </a:p>
      </dgm:t>
    </dgm:pt>
    <dgm:pt modelId="{EAAAD14D-53AB-0542-9A19-282D3E600E8C}" type="parTrans" cxnId="{1C6C4976-E230-D843-A8C5-41A8E662BDE5}">
      <dgm:prSet/>
      <dgm:spPr/>
      <dgm:t>
        <a:bodyPr/>
        <a:lstStyle/>
        <a:p>
          <a:endParaRPr lang="en-GB"/>
        </a:p>
      </dgm:t>
    </dgm:pt>
    <dgm:pt modelId="{3D3A12E6-5854-3A4B-B125-A80B57BA5824}">
      <dgm:prSet phldr="0"/>
      <dgm:spPr/>
      <dgm:t>
        <a:bodyPr/>
        <a:lstStyle/>
        <a:p>
          <a:r>
            <a:rPr lang="en-US" b="0">
              <a:latin typeface="Segoe UI"/>
              <a:ea typeface="+mn-ea"/>
              <a:cs typeface="+mn-cs"/>
            </a:rPr>
            <a:t>Defender policy enhancements</a:t>
          </a:r>
        </a:p>
        <a:p>
          <a:r>
            <a:rPr lang="en-US" b="0">
              <a:latin typeface="Segoe UI"/>
              <a:ea typeface="+mn-ea"/>
              <a:cs typeface="+mn-cs"/>
            </a:rPr>
            <a:t>Settings Catalog+</a:t>
          </a:r>
        </a:p>
        <a:p>
          <a:r>
            <a:rPr lang="en-US" b="0">
              <a:latin typeface="Segoe UI"/>
              <a:ea typeface="+mn-ea"/>
              <a:cs typeface="+mn-cs"/>
            </a:rPr>
            <a:t>Custom PKG support</a:t>
          </a:r>
        </a:p>
        <a:p>
          <a:r>
            <a:rPr lang="en-US" b="0">
              <a:latin typeface="Segoe UI"/>
              <a:ea typeface="+mn-ea"/>
              <a:cs typeface="+mn-cs"/>
            </a:rPr>
            <a:t>Date picker for DDM software updates</a:t>
          </a:r>
        </a:p>
        <a:p>
          <a:r>
            <a:rPr lang="en-US" b="0">
              <a:latin typeface="Segoe UI"/>
              <a:ea typeface="+mn-ea"/>
              <a:cs typeface="+mn-cs"/>
            </a:rPr>
            <a:t>DMG and PKG size increase to 8GB</a:t>
          </a:r>
        </a:p>
        <a:p>
          <a:endParaRPr lang="en-US" b="0">
            <a:latin typeface="Segoe UI"/>
            <a:ea typeface="+mn-ea"/>
            <a:cs typeface="+mn-cs"/>
          </a:endParaRPr>
        </a:p>
      </dgm:t>
    </dgm:pt>
    <dgm:pt modelId="{5B281655-6C45-5444-AAA2-1C0E3AF741A7}" type="parTrans" cxnId="{C67FE077-EC8A-8A4F-BE1E-8F9E3502C83E}">
      <dgm:prSet/>
      <dgm:spPr/>
      <dgm:t>
        <a:bodyPr/>
        <a:lstStyle/>
        <a:p>
          <a:endParaRPr lang="en-GB"/>
        </a:p>
      </dgm:t>
    </dgm:pt>
    <dgm:pt modelId="{6B2C830F-BBB0-AE49-B29B-9D471E42A753}" type="sibTrans" cxnId="{C67FE077-EC8A-8A4F-BE1E-8F9E3502C83E}">
      <dgm:prSet/>
      <dgm:spPr/>
      <dgm:t>
        <a:bodyPr/>
        <a:lstStyle/>
        <a:p>
          <a:endParaRPr lang="en-GB"/>
        </a:p>
      </dgm:t>
    </dgm:pt>
    <dgm:pt modelId="{502AA71E-EE67-8747-837D-6DB725E141D7}">
      <dgm:prSet phldr="0"/>
      <dgm:spPr/>
      <dgm:t>
        <a:bodyPr/>
        <a:lstStyle/>
        <a:p>
          <a:r>
            <a:rPr lang="en-US" b="0">
              <a:latin typeface="Segoe UI"/>
              <a:ea typeface="+mn-ea"/>
              <a:cs typeface="+mn-cs"/>
            </a:rPr>
            <a:t>Await final config</a:t>
          </a:r>
        </a:p>
      </dgm:t>
    </dgm:pt>
    <dgm:pt modelId="{8BC037A8-D9E1-BD4B-8857-F5D607798A04}" type="parTrans" cxnId="{47DD262A-4333-C042-B1F1-94935EAEA15F}">
      <dgm:prSet/>
      <dgm:spPr/>
      <dgm:t>
        <a:bodyPr/>
        <a:lstStyle/>
        <a:p>
          <a:endParaRPr lang="en-GB"/>
        </a:p>
      </dgm:t>
    </dgm:pt>
    <dgm:pt modelId="{7E45E5D1-5CF2-5D49-A528-A64551464022}" type="sibTrans" cxnId="{47DD262A-4333-C042-B1F1-94935EAEA15F}">
      <dgm:prSet/>
      <dgm:spPr/>
      <dgm:t>
        <a:bodyPr/>
        <a:lstStyle/>
        <a:p>
          <a:endParaRPr lang="en-GB"/>
        </a:p>
      </dgm:t>
    </dgm:pt>
    <dgm:pt modelId="{461721C7-6827-154B-A3C5-14EA57F2F4D0}">
      <dgm:prSet phldr="0"/>
      <dgm:spPr/>
      <dgm:t>
        <a:bodyPr/>
        <a:lstStyle/>
        <a:p>
          <a:r>
            <a:rPr lang="en-US" b="0">
              <a:latin typeface="Segoe UI"/>
              <a:ea typeface="+mn-ea"/>
              <a:cs typeface="+mn-cs"/>
            </a:rPr>
            <a:t>Custom PKG Pre + Post Scripts</a:t>
          </a:r>
        </a:p>
      </dgm:t>
    </dgm:pt>
    <dgm:pt modelId="{7594A62C-BE0F-1740-8D34-8F014F95E981}" type="parTrans" cxnId="{2282F1F2-0235-3C48-8C1C-4DE16BE13A18}">
      <dgm:prSet/>
      <dgm:spPr/>
      <dgm:t>
        <a:bodyPr/>
        <a:lstStyle/>
        <a:p>
          <a:endParaRPr lang="en-GB"/>
        </a:p>
      </dgm:t>
    </dgm:pt>
    <dgm:pt modelId="{F4311BAF-5DEF-984A-B05B-8268116B0D23}" type="sibTrans" cxnId="{2282F1F2-0235-3C48-8C1C-4DE16BE13A18}">
      <dgm:prSet/>
      <dgm:spPr/>
      <dgm:t>
        <a:bodyPr/>
        <a:lstStyle/>
        <a:p>
          <a:endParaRPr lang="en-GB"/>
        </a:p>
      </dgm:t>
    </dgm:pt>
    <dgm:pt modelId="{4469B5C6-DF4E-FD44-A792-007FE946B446}">
      <dgm:prSet phldr="0"/>
      <dgm:spPr/>
      <dgm:t>
        <a:bodyPr/>
        <a:lstStyle/>
        <a:p>
          <a:r>
            <a:rPr lang="en-US" b="0">
              <a:latin typeface="Segoe UI"/>
              <a:ea typeface="+mn-ea"/>
              <a:cs typeface="+mn-cs"/>
            </a:rPr>
            <a:t>Local account management</a:t>
          </a:r>
        </a:p>
      </dgm:t>
    </dgm:pt>
    <dgm:pt modelId="{71D5602F-146D-C644-AAE0-19B8EA34D293}" type="parTrans" cxnId="{CAB8E4B3-6EB1-E04E-A6DB-248DF76C88F8}">
      <dgm:prSet/>
      <dgm:spPr/>
      <dgm:t>
        <a:bodyPr/>
        <a:lstStyle/>
        <a:p>
          <a:endParaRPr lang="en-GB"/>
        </a:p>
      </dgm:t>
    </dgm:pt>
    <dgm:pt modelId="{8952B5C8-1526-DE42-940A-9B8B193300AE}" type="sibTrans" cxnId="{CAB8E4B3-6EB1-E04E-A6DB-248DF76C88F8}">
      <dgm:prSet/>
      <dgm:spPr/>
      <dgm:t>
        <a:bodyPr/>
        <a:lstStyle/>
        <a:p>
          <a:endParaRPr lang="en-GB"/>
        </a:p>
      </dgm:t>
    </dgm:pt>
    <dgm:pt modelId="{51CE1518-FB17-0B4F-AE34-553A3F9A5BE4}">
      <dgm:prSet phldr="0"/>
      <dgm:spPr/>
      <dgm:t>
        <a:bodyPr/>
        <a:lstStyle/>
        <a:p>
          <a:r>
            <a:rPr lang="en-US" b="0">
              <a:latin typeface="Segoe UI"/>
              <a:ea typeface="+mn-ea"/>
              <a:cs typeface="+mn-cs"/>
            </a:rPr>
            <a:t>Settings Catalog+</a:t>
          </a:r>
        </a:p>
      </dgm:t>
    </dgm:pt>
    <dgm:pt modelId="{925D9786-CE35-CF44-8E82-96C1FFE883FC}" type="parTrans" cxnId="{6D251F4A-E37D-E240-960D-E76F540A3361}">
      <dgm:prSet/>
      <dgm:spPr/>
      <dgm:t>
        <a:bodyPr/>
        <a:lstStyle/>
        <a:p>
          <a:endParaRPr lang="en-GB"/>
        </a:p>
      </dgm:t>
    </dgm:pt>
    <dgm:pt modelId="{04A9C4C6-5104-2241-B2D5-0DD871AB6C66}" type="sibTrans" cxnId="{6D251F4A-E37D-E240-960D-E76F540A3361}">
      <dgm:prSet/>
      <dgm:spPr/>
      <dgm:t>
        <a:bodyPr/>
        <a:lstStyle/>
        <a:p>
          <a:endParaRPr lang="en-GB"/>
        </a:p>
      </dgm:t>
    </dgm:pt>
    <dgm:pt modelId="{0BE5F221-A81F-F641-BE24-86E57280718A}">
      <dgm:prSet phldr="0"/>
      <dgm:spPr/>
      <dgm:t>
        <a:bodyPr/>
        <a:lstStyle/>
        <a:p>
          <a:r>
            <a:rPr lang="en-US" b="0">
              <a:latin typeface="Segoe UI"/>
              <a:ea typeface="+mn-ea"/>
              <a:cs typeface="+mn-cs"/>
            </a:rPr>
            <a:t>Cloud PKI support + Remote Help</a:t>
          </a:r>
        </a:p>
        <a:p>
          <a:r>
            <a:rPr lang="en-US" b="0">
              <a:latin typeface="Segoe UI"/>
              <a:ea typeface="+mn-ea"/>
              <a:cs typeface="+mn-cs"/>
            </a:rPr>
            <a:t>Platform SSO public preview</a:t>
          </a:r>
        </a:p>
      </dgm:t>
    </dgm:pt>
    <dgm:pt modelId="{B277A1CF-F14E-414A-A775-F7198B4EE129}" type="parTrans" cxnId="{9E6497DD-D6BC-1549-951B-74361A5F1546}">
      <dgm:prSet/>
      <dgm:spPr/>
      <dgm:t>
        <a:bodyPr/>
        <a:lstStyle/>
        <a:p>
          <a:endParaRPr lang="en-GB"/>
        </a:p>
      </dgm:t>
    </dgm:pt>
    <dgm:pt modelId="{98847329-244A-AE41-A8F0-B6E700F94E71}" type="sibTrans" cxnId="{9E6497DD-D6BC-1549-951B-74361A5F1546}">
      <dgm:prSet/>
      <dgm:spPr/>
      <dgm:t>
        <a:bodyPr/>
        <a:lstStyle/>
        <a:p>
          <a:endParaRPr lang="en-GB"/>
        </a:p>
      </dgm:t>
    </dgm:pt>
    <dgm:pt modelId="{62B92054-3404-BE4D-BF65-E34E28FF4B24}" type="pres">
      <dgm:prSet presAssocID="{A7E88B7C-4368-41F3-A73C-0133A0008E63}" presName="root" presStyleCnt="0">
        <dgm:presLayoutVars>
          <dgm:chMax/>
          <dgm:chPref/>
          <dgm:animLvl val="lvl"/>
        </dgm:presLayoutVars>
      </dgm:prSet>
      <dgm:spPr/>
    </dgm:pt>
    <dgm:pt modelId="{152EDEC9-B4FF-1F44-9E5B-36546D90AB8A}" type="pres">
      <dgm:prSet presAssocID="{A7E88B7C-4368-41F3-A73C-0133A0008E63}" presName="divider" presStyleLbl="fgAcc1" presStyleIdx="0" presStyleCnt="5"/>
      <dgm:spPr>
        <a:xfrm>
          <a:off x="0" y="2416969"/>
          <a:ext cx="11018837" cy="0"/>
        </a:xfrm>
        <a:prstGeom prst="line">
          <a:avLst/>
        </a:prstGeom>
      </dgm:spPr>
    </dgm:pt>
    <dgm:pt modelId="{ED05B77C-F15C-734B-A8BA-1C2263BBCF8A}" type="pres">
      <dgm:prSet presAssocID="{A7E88B7C-4368-41F3-A73C-0133A0008E63}" presName="nodes" presStyleCnt="0">
        <dgm:presLayoutVars>
          <dgm:chMax/>
          <dgm:chPref/>
          <dgm:animLvl val="lvl"/>
        </dgm:presLayoutVars>
      </dgm:prSet>
      <dgm:spPr/>
    </dgm:pt>
    <dgm:pt modelId="{BDD0F86D-9501-4459-A1D6-83976B9BC258}" type="pres">
      <dgm:prSet presAssocID="{5D518BA7-3AE7-C64C-BBA3-A10BB523718A}" presName="composite" presStyleCnt="0"/>
      <dgm:spPr/>
    </dgm:pt>
    <dgm:pt modelId="{8A341C04-838F-48E8-9542-05525516EC52}" type="pres">
      <dgm:prSet presAssocID="{5D518BA7-3AE7-C64C-BBA3-A10BB523718A}" presName="ConnectorPoint" presStyleLbl="lnNode1" presStyleIdx="0" presStyleCnt="4"/>
      <dgm:spPr>
        <a:solidFill>
          <a:schemeClr val="l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F9C4C37C-975B-44E6-B0EF-39D12DDD3777}" type="pres">
      <dgm:prSet presAssocID="{5D518BA7-3AE7-C64C-BBA3-A10BB523718A}" presName="DropPinPlaceHolder" presStyleCnt="0"/>
      <dgm:spPr/>
    </dgm:pt>
    <dgm:pt modelId="{07C6DBD8-7C79-4134-8104-8AE5549B5091}" type="pres">
      <dgm:prSet presAssocID="{5D518BA7-3AE7-C64C-BBA3-A10BB523718A}" presName="DropPin" presStyleLbl="alignNode1" presStyleIdx="0" presStyleCnt="4"/>
      <dgm:spPr/>
    </dgm:pt>
    <dgm:pt modelId="{FAAA4373-BD91-4750-990E-E9B4796A123C}" type="pres">
      <dgm:prSet presAssocID="{5D518BA7-3AE7-C64C-BBA3-A10BB523718A}" presName="Ellipse" presStyleLbl="fgAcc1" presStyleIdx="1" presStyleCnt="5"/>
      <dgm:spPr>
        <a:solidFill>
          <a:schemeClr val="accent3">
            <a:alpha val="90000"/>
            <a:tint val="40000"/>
            <a:hueOff val="0"/>
            <a:satOff val="0"/>
            <a:lumOff val="0"/>
            <a:alphaOff val="0"/>
          </a:schemeClr>
        </a:solidFill>
        <a:ln w="9525" cap="flat" cmpd="sng" algn="ctr">
          <a:noFill/>
          <a:prstDash val="solid"/>
        </a:ln>
        <a:effectLst/>
      </dgm:spPr>
    </dgm:pt>
    <dgm:pt modelId="{6CB79BE7-F449-4102-BE4A-CB77F966461C}" type="pres">
      <dgm:prSet presAssocID="{5D518BA7-3AE7-C64C-BBA3-A10BB523718A}" presName="L2TextContainer" presStyleLbl="revTx" presStyleIdx="0" presStyleCnt="8">
        <dgm:presLayoutVars>
          <dgm:bulletEnabled val="1"/>
        </dgm:presLayoutVars>
      </dgm:prSet>
      <dgm:spPr/>
    </dgm:pt>
    <dgm:pt modelId="{D24C5056-530F-447D-9F98-8A0F5FE8074E}" type="pres">
      <dgm:prSet presAssocID="{5D518BA7-3AE7-C64C-BBA3-A10BB523718A}" presName="L1TextContainer" presStyleLbl="revTx" presStyleIdx="1" presStyleCnt="8">
        <dgm:presLayoutVars>
          <dgm:chMax val="1"/>
          <dgm:chPref val="1"/>
          <dgm:bulletEnabled val="1"/>
        </dgm:presLayoutVars>
      </dgm:prSet>
      <dgm:spPr/>
    </dgm:pt>
    <dgm:pt modelId="{B2DBDD38-DBA5-4AE4-9EBC-260BC9E76D8F}" type="pres">
      <dgm:prSet presAssocID="{5D518BA7-3AE7-C64C-BBA3-A10BB523718A}" presName="ConnectLine" presStyleLbl="sibTrans1D1" presStyleIdx="0" presStyleCnt="4"/>
      <dgm:spPr>
        <a:noFill/>
        <a:ln w="12700" cap="flat" cmpd="sng" algn="ctr">
          <a:solidFill>
            <a:schemeClr val="accent3">
              <a:hueOff val="0"/>
              <a:satOff val="0"/>
              <a:lumOff val="0"/>
              <a:alphaOff val="0"/>
            </a:schemeClr>
          </a:solidFill>
          <a:prstDash val="dash"/>
        </a:ln>
        <a:effectLst/>
      </dgm:spPr>
    </dgm:pt>
    <dgm:pt modelId="{314F0A1D-7E54-4B1D-AADB-CB0459E16032}" type="pres">
      <dgm:prSet presAssocID="{5D518BA7-3AE7-C64C-BBA3-A10BB523718A}" presName="EmptyPlaceHolder" presStyleCnt="0"/>
      <dgm:spPr/>
    </dgm:pt>
    <dgm:pt modelId="{9E9FE140-F886-4635-AEBB-B3B4B8BD393B}" type="pres">
      <dgm:prSet presAssocID="{5C09FE22-EC25-5640-A0D4-F847467498F4}" presName="spaceBetweenRectangles" presStyleCnt="0"/>
      <dgm:spPr/>
    </dgm:pt>
    <dgm:pt modelId="{14C4C46E-3AE8-4B0A-8AB0-050A7B142654}" type="pres">
      <dgm:prSet presAssocID="{65F99956-0984-4D51-AB6C-3E91822D6A1B}" presName="composite" presStyleCnt="0"/>
      <dgm:spPr/>
    </dgm:pt>
    <dgm:pt modelId="{6AF420C3-66AD-48E6-87CC-D124FB776FCB}" type="pres">
      <dgm:prSet presAssocID="{65F99956-0984-4D51-AB6C-3E91822D6A1B}" presName="ConnectorPoint" presStyleLbl="lnNode1" presStyleIdx="1" presStyleCnt="4"/>
      <dgm:spPr>
        <a:solidFill>
          <a:schemeClr val="l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F9954959-B01F-4747-909E-6FD005F45F5A}" type="pres">
      <dgm:prSet presAssocID="{65F99956-0984-4D51-AB6C-3E91822D6A1B}" presName="DropPinPlaceHolder" presStyleCnt="0"/>
      <dgm:spPr/>
    </dgm:pt>
    <dgm:pt modelId="{DF72FDB0-F460-43C2-8A9A-ACA6A52A9483}" type="pres">
      <dgm:prSet presAssocID="{65F99956-0984-4D51-AB6C-3E91822D6A1B}" presName="DropPin" presStyleLbl="alignNode1" presStyleIdx="1" presStyleCnt="4"/>
      <dgm:spPr/>
    </dgm:pt>
    <dgm:pt modelId="{1A657252-6CCB-434D-A37B-B310C389A0AB}" type="pres">
      <dgm:prSet presAssocID="{65F99956-0984-4D51-AB6C-3E91822D6A1B}" presName="Ellipse" presStyleLbl="fgAcc1" presStyleIdx="2" presStyleCnt="5"/>
      <dgm:spPr>
        <a:solidFill>
          <a:schemeClr val="accent3">
            <a:alpha val="90000"/>
            <a:tint val="40000"/>
            <a:hueOff val="0"/>
            <a:satOff val="0"/>
            <a:lumOff val="0"/>
            <a:alphaOff val="0"/>
          </a:schemeClr>
        </a:solidFill>
        <a:ln w="9525" cap="flat" cmpd="sng" algn="ctr">
          <a:noFill/>
          <a:prstDash val="solid"/>
        </a:ln>
        <a:effectLst/>
      </dgm:spPr>
    </dgm:pt>
    <dgm:pt modelId="{1CC4E86A-CE3E-4EA9-89C9-8EE15F127C9C}" type="pres">
      <dgm:prSet presAssocID="{65F99956-0984-4D51-AB6C-3E91822D6A1B}" presName="L2TextContainer" presStyleLbl="revTx" presStyleIdx="2" presStyleCnt="8">
        <dgm:presLayoutVars>
          <dgm:bulletEnabled val="1"/>
        </dgm:presLayoutVars>
      </dgm:prSet>
      <dgm:spPr/>
    </dgm:pt>
    <dgm:pt modelId="{F2CE2062-ACDF-404F-82AE-3951EB8C3A3B}" type="pres">
      <dgm:prSet presAssocID="{65F99956-0984-4D51-AB6C-3E91822D6A1B}" presName="L1TextContainer" presStyleLbl="revTx" presStyleIdx="3" presStyleCnt="8">
        <dgm:presLayoutVars>
          <dgm:chMax val="1"/>
          <dgm:chPref val="1"/>
          <dgm:bulletEnabled val="1"/>
        </dgm:presLayoutVars>
      </dgm:prSet>
      <dgm:spPr/>
    </dgm:pt>
    <dgm:pt modelId="{551A5A08-28A4-4C97-928F-58FFD3EC7BE0}" type="pres">
      <dgm:prSet presAssocID="{65F99956-0984-4D51-AB6C-3E91822D6A1B}" presName="ConnectLine" presStyleLbl="sibTrans1D1" presStyleIdx="1" presStyleCnt="4"/>
      <dgm:spPr>
        <a:noFill/>
        <a:ln w="12700" cap="flat" cmpd="sng" algn="ctr">
          <a:solidFill>
            <a:schemeClr val="accent3">
              <a:hueOff val="0"/>
              <a:satOff val="0"/>
              <a:lumOff val="0"/>
              <a:alphaOff val="0"/>
            </a:schemeClr>
          </a:solidFill>
          <a:prstDash val="dash"/>
        </a:ln>
        <a:effectLst/>
      </dgm:spPr>
    </dgm:pt>
    <dgm:pt modelId="{4AD1F249-46D0-423D-A268-D3B2EC621C65}" type="pres">
      <dgm:prSet presAssocID="{65F99956-0984-4D51-AB6C-3E91822D6A1B}" presName="EmptyPlaceHolder" presStyleCnt="0"/>
      <dgm:spPr/>
    </dgm:pt>
    <dgm:pt modelId="{139221BB-4B5D-4EAD-97C9-45E885E0E96D}" type="pres">
      <dgm:prSet presAssocID="{7441F358-F2DD-4871-BE3A-FD301D853BA3}" presName="spaceBetweenRectangles" presStyleCnt="0"/>
      <dgm:spPr/>
    </dgm:pt>
    <dgm:pt modelId="{53E5E9D3-0E69-43AC-A796-01CECB5985A2}" type="pres">
      <dgm:prSet presAssocID="{46380BF0-BD37-4F84-821E-73AADF5BCE4F}" presName="composite" presStyleCnt="0"/>
      <dgm:spPr/>
    </dgm:pt>
    <dgm:pt modelId="{B999A38E-6362-43F5-A96A-CC114CC9C6A3}" type="pres">
      <dgm:prSet presAssocID="{46380BF0-BD37-4F84-821E-73AADF5BCE4F}" presName="ConnectorPoint" presStyleLbl="lnNode1" presStyleIdx="2" presStyleCnt="4"/>
      <dgm:spPr>
        <a:solidFill>
          <a:schemeClr val="l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E3423C98-EBAB-42CA-82BF-C806104F198D}" type="pres">
      <dgm:prSet presAssocID="{46380BF0-BD37-4F84-821E-73AADF5BCE4F}" presName="DropPinPlaceHolder" presStyleCnt="0"/>
      <dgm:spPr/>
    </dgm:pt>
    <dgm:pt modelId="{86D11A13-0D93-47C8-88F9-DA358D8E1E2B}" type="pres">
      <dgm:prSet presAssocID="{46380BF0-BD37-4F84-821E-73AADF5BCE4F}" presName="DropPin" presStyleLbl="alignNode1" presStyleIdx="2" presStyleCnt="4"/>
      <dgm:spPr/>
    </dgm:pt>
    <dgm:pt modelId="{F3F7C854-5F7F-4B7F-B88D-0723635DEEE2}" type="pres">
      <dgm:prSet presAssocID="{46380BF0-BD37-4F84-821E-73AADF5BCE4F}" presName="Ellipse" presStyleLbl="fgAcc1" presStyleIdx="3" presStyleCnt="5"/>
      <dgm:spPr>
        <a:solidFill>
          <a:schemeClr val="accent3">
            <a:alpha val="90000"/>
            <a:tint val="40000"/>
            <a:hueOff val="0"/>
            <a:satOff val="0"/>
            <a:lumOff val="0"/>
            <a:alphaOff val="0"/>
          </a:schemeClr>
        </a:solidFill>
        <a:ln w="9525" cap="flat" cmpd="sng" algn="ctr">
          <a:noFill/>
          <a:prstDash val="solid"/>
        </a:ln>
        <a:effectLst/>
      </dgm:spPr>
    </dgm:pt>
    <dgm:pt modelId="{84F1D9EE-D3CF-49DC-A385-97C2F5FB5E89}" type="pres">
      <dgm:prSet presAssocID="{46380BF0-BD37-4F84-821E-73AADF5BCE4F}" presName="L2TextContainer" presStyleLbl="revTx" presStyleIdx="4" presStyleCnt="8">
        <dgm:presLayoutVars>
          <dgm:bulletEnabled val="1"/>
        </dgm:presLayoutVars>
      </dgm:prSet>
      <dgm:spPr/>
    </dgm:pt>
    <dgm:pt modelId="{A04FFD21-25BA-49E4-AADA-002BEB902D24}" type="pres">
      <dgm:prSet presAssocID="{46380BF0-BD37-4F84-821E-73AADF5BCE4F}" presName="L1TextContainer" presStyleLbl="revTx" presStyleIdx="5" presStyleCnt="8">
        <dgm:presLayoutVars>
          <dgm:chMax val="1"/>
          <dgm:chPref val="1"/>
          <dgm:bulletEnabled val="1"/>
        </dgm:presLayoutVars>
      </dgm:prSet>
      <dgm:spPr/>
    </dgm:pt>
    <dgm:pt modelId="{B2107D8C-D135-4BF2-9329-432F50766A82}" type="pres">
      <dgm:prSet presAssocID="{46380BF0-BD37-4F84-821E-73AADF5BCE4F}" presName="ConnectLine" presStyleLbl="sibTrans1D1" presStyleIdx="2" presStyleCnt="4"/>
      <dgm:spPr>
        <a:noFill/>
        <a:ln w="12700" cap="flat" cmpd="sng" algn="ctr">
          <a:solidFill>
            <a:schemeClr val="accent3">
              <a:hueOff val="0"/>
              <a:satOff val="0"/>
              <a:lumOff val="0"/>
              <a:alphaOff val="0"/>
            </a:schemeClr>
          </a:solidFill>
          <a:prstDash val="dash"/>
        </a:ln>
        <a:effectLst/>
      </dgm:spPr>
    </dgm:pt>
    <dgm:pt modelId="{F78AFE2E-6AB5-4C1A-8617-E65EF36CB35C}" type="pres">
      <dgm:prSet presAssocID="{46380BF0-BD37-4F84-821E-73AADF5BCE4F}" presName="EmptyPlaceHolder" presStyleCnt="0"/>
      <dgm:spPr/>
    </dgm:pt>
    <dgm:pt modelId="{7551A549-1138-4B74-858A-C690057C9528}" type="pres">
      <dgm:prSet presAssocID="{6F0B231D-BA6B-4EBF-A22A-EF6EEA409917}" presName="spaceBetweenRectangles" presStyleCnt="0"/>
      <dgm:spPr/>
    </dgm:pt>
    <dgm:pt modelId="{2BD14D93-1DB8-4B2C-A9CA-677B8E502B94}" type="pres">
      <dgm:prSet presAssocID="{6A7C54EF-9658-4619-BF50-ECF2DF575CAA}" presName="composite" presStyleCnt="0"/>
      <dgm:spPr/>
    </dgm:pt>
    <dgm:pt modelId="{0A44B3B9-318D-417F-BCCC-E8F9D0F57186}" type="pres">
      <dgm:prSet presAssocID="{6A7C54EF-9658-4619-BF50-ECF2DF575CAA}" presName="ConnectorPoint" presStyleLbl="lnNode1" presStyleIdx="3" presStyleCnt="4"/>
      <dgm:spPr>
        <a:solidFill>
          <a:schemeClr val="l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170C8E2F-0EDF-4AAF-97AD-76A296E683C0}" type="pres">
      <dgm:prSet presAssocID="{6A7C54EF-9658-4619-BF50-ECF2DF575CAA}" presName="DropPinPlaceHolder" presStyleCnt="0"/>
      <dgm:spPr/>
    </dgm:pt>
    <dgm:pt modelId="{A343D1B3-E408-41DE-92E8-37DAAE458990}" type="pres">
      <dgm:prSet presAssocID="{6A7C54EF-9658-4619-BF50-ECF2DF575CAA}" presName="DropPin" presStyleLbl="alignNode1" presStyleIdx="3" presStyleCnt="4"/>
      <dgm:spPr/>
    </dgm:pt>
    <dgm:pt modelId="{348B2A23-C178-4335-9C52-10577E998C23}" type="pres">
      <dgm:prSet presAssocID="{6A7C54EF-9658-4619-BF50-ECF2DF575CAA}" presName="Ellipse" presStyleLbl="fgAcc1" presStyleIdx="4" presStyleCnt="5"/>
      <dgm:spPr>
        <a:solidFill>
          <a:schemeClr val="accent3">
            <a:alpha val="90000"/>
            <a:tint val="40000"/>
            <a:hueOff val="0"/>
            <a:satOff val="0"/>
            <a:lumOff val="0"/>
            <a:alphaOff val="0"/>
          </a:schemeClr>
        </a:solidFill>
        <a:ln w="9525" cap="flat" cmpd="sng" algn="ctr">
          <a:noFill/>
          <a:prstDash val="solid"/>
        </a:ln>
        <a:effectLst/>
      </dgm:spPr>
    </dgm:pt>
    <dgm:pt modelId="{EE70D38B-B92C-461F-AA5B-43E769177F8C}" type="pres">
      <dgm:prSet presAssocID="{6A7C54EF-9658-4619-BF50-ECF2DF575CAA}" presName="L2TextContainer" presStyleLbl="revTx" presStyleIdx="6" presStyleCnt="8">
        <dgm:presLayoutVars>
          <dgm:bulletEnabled val="1"/>
        </dgm:presLayoutVars>
      </dgm:prSet>
      <dgm:spPr/>
    </dgm:pt>
    <dgm:pt modelId="{13253D6A-B5B9-4705-8D9D-91D60AFC1D35}" type="pres">
      <dgm:prSet presAssocID="{6A7C54EF-9658-4619-BF50-ECF2DF575CAA}" presName="L1TextContainer" presStyleLbl="revTx" presStyleIdx="7" presStyleCnt="8">
        <dgm:presLayoutVars>
          <dgm:chMax val="1"/>
          <dgm:chPref val="1"/>
          <dgm:bulletEnabled val="1"/>
        </dgm:presLayoutVars>
      </dgm:prSet>
      <dgm:spPr/>
    </dgm:pt>
    <dgm:pt modelId="{0D4E2230-68E3-43C5-BB64-BE632EFCD369}" type="pres">
      <dgm:prSet presAssocID="{6A7C54EF-9658-4619-BF50-ECF2DF575CAA}" presName="ConnectLine" presStyleLbl="sibTrans1D1" presStyleIdx="3" presStyleCnt="4"/>
      <dgm:spPr>
        <a:noFill/>
        <a:ln w="12700" cap="flat" cmpd="sng" algn="ctr">
          <a:solidFill>
            <a:schemeClr val="accent3">
              <a:hueOff val="0"/>
              <a:satOff val="0"/>
              <a:lumOff val="0"/>
              <a:alphaOff val="0"/>
            </a:schemeClr>
          </a:solidFill>
          <a:prstDash val="dash"/>
        </a:ln>
        <a:effectLst/>
      </dgm:spPr>
    </dgm:pt>
    <dgm:pt modelId="{565A3EBB-E602-4BA1-BE7F-6CA1F5C93E01}" type="pres">
      <dgm:prSet presAssocID="{6A7C54EF-9658-4619-BF50-ECF2DF575CAA}" presName="EmptyPlaceHolder" presStyleCnt="0"/>
      <dgm:spPr/>
    </dgm:pt>
  </dgm:ptLst>
  <dgm:cxnLst>
    <dgm:cxn modelId="{2779E01B-4CDF-4D4E-84E3-A1D410F1CB19}" type="presOf" srcId="{4469B5C6-DF4E-FD44-A792-007FE946B446}" destId="{EE70D38B-B92C-461F-AA5B-43E769177F8C}" srcOrd="0" destOrd="1" presId="urn:microsoft.com/office/officeart/2017/3/layout/DropPinTimeline"/>
    <dgm:cxn modelId="{47DD262A-4333-C042-B1F1-94935EAEA15F}" srcId="{6A7C54EF-9658-4619-BF50-ECF2DF575CAA}" destId="{502AA71E-EE67-8747-837D-6DB725E141D7}" srcOrd="0" destOrd="0" parTransId="{8BC037A8-D9E1-BD4B-8857-F5D607798A04}" sibTransId="{7E45E5D1-5CF2-5D49-A528-A64551464022}"/>
    <dgm:cxn modelId="{C20D052E-B656-C845-8EDD-D32A03C5B5D2}" type="presOf" srcId="{E6F0AE00-6787-8849-9204-A0682E90F184}" destId="{6CB79BE7-F449-4102-BE4A-CB77F966461C}" srcOrd="0" destOrd="3" presId="urn:microsoft.com/office/officeart/2017/3/layout/DropPinTimeline"/>
    <dgm:cxn modelId="{90279933-4ABA-5644-9A60-BB64C6AB4898}" type="presOf" srcId="{58A71C50-AF3B-7F4F-8D09-5A9E17B61FB0}" destId="{6CB79BE7-F449-4102-BE4A-CB77F966461C}" srcOrd="0" destOrd="0" presId="urn:microsoft.com/office/officeart/2017/3/layout/DropPinTimeline"/>
    <dgm:cxn modelId="{496F8F5E-8069-2F4C-91BD-0A52DB5C336A}" type="presOf" srcId="{C743E7C4-2FB4-404C-B790-AFAB1F71AB1D}" destId="{6CB79BE7-F449-4102-BE4A-CB77F966461C}" srcOrd="0" destOrd="1" presId="urn:microsoft.com/office/officeart/2017/3/layout/DropPinTimeline"/>
    <dgm:cxn modelId="{6D251F4A-E37D-E240-960D-E76F540A3361}" srcId="{6A7C54EF-9658-4619-BF50-ECF2DF575CAA}" destId="{51CE1518-FB17-0B4F-AE34-553A3F9A5BE4}" srcOrd="3" destOrd="0" parTransId="{925D9786-CE35-CF44-8E82-96C1FFE883FC}" sibTransId="{04A9C4C6-5104-2241-B2D5-0DD871AB6C66}"/>
    <dgm:cxn modelId="{880B626B-3145-D343-9F9B-849B1E1FF089}" type="presOf" srcId="{670F5B3D-D167-464F-8C75-35EC2D70D018}" destId="{1CC4E86A-CE3E-4EA9-89C9-8EE15F127C9C}" srcOrd="0" destOrd="0" presId="urn:microsoft.com/office/officeart/2017/3/layout/DropPinTimeline"/>
    <dgm:cxn modelId="{A05B9B6C-8512-EF41-8A03-7776349FD81D}" type="presOf" srcId="{2758BE80-937B-DF4E-84BF-22F80FECEEAB}" destId="{6CB79BE7-F449-4102-BE4A-CB77F966461C}" srcOrd="0" destOrd="2" presId="urn:microsoft.com/office/officeart/2017/3/layout/DropPinTimeline"/>
    <dgm:cxn modelId="{7ADDCC6D-BCE4-3E40-ACD6-11D5B43784BE}" type="presOf" srcId="{0BE5F221-A81F-F641-BE24-86E57280718A}" destId="{EE70D38B-B92C-461F-AA5B-43E769177F8C}" srcOrd="0" destOrd="4" presId="urn:microsoft.com/office/officeart/2017/3/layout/DropPinTimeline"/>
    <dgm:cxn modelId="{E6246856-B611-D246-95DE-A4BDEF35BA94}" type="presOf" srcId="{337D966A-3634-514C-B823-4EA2AF2B93E9}" destId="{6CB79BE7-F449-4102-BE4A-CB77F966461C}" srcOrd="0" destOrd="4" presId="urn:microsoft.com/office/officeart/2017/3/layout/DropPinTimeline"/>
    <dgm:cxn modelId="{1C6C4976-E230-D843-A8C5-41A8E662BDE5}" srcId="{5D518BA7-3AE7-C64C-BBA3-A10BB523718A}" destId="{E6F0AE00-6787-8849-9204-A0682E90F184}" srcOrd="3" destOrd="0" parTransId="{EAAAD14D-53AB-0542-9A19-282D3E600E8C}" sibTransId="{100DAE79-ACA4-9147-8FFF-CFC0907F8958}"/>
    <dgm:cxn modelId="{C4980C57-76FC-4262-949C-4A0C1590DA93}" srcId="{A7E88B7C-4368-41F3-A73C-0133A0008E63}" destId="{65F99956-0984-4D51-AB6C-3E91822D6A1B}" srcOrd="1" destOrd="0" parTransId="{C8024DA4-83B1-46EE-B7BA-9D0D5752C834}" sibTransId="{7441F358-F2DD-4871-BE3A-FD301D853BA3}"/>
    <dgm:cxn modelId="{C67FE077-EC8A-8A4F-BE1E-8F9E3502C83E}" srcId="{46380BF0-BD37-4F84-821E-73AADF5BCE4F}" destId="{3D3A12E6-5854-3A4B-B125-A80B57BA5824}" srcOrd="0" destOrd="0" parTransId="{5B281655-6C45-5444-AAA2-1C0E3AF741A7}" sibTransId="{6B2C830F-BBB0-AE49-B29B-9D471E42A753}"/>
    <dgm:cxn modelId="{BB8AE758-CAF2-0240-B0B7-666385DC3442}" srcId="{5D518BA7-3AE7-C64C-BBA3-A10BB523718A}" destId="{337D966A-3634-514C-B823-4EA2AF2B93E9}" srcOrd="4" destOrd="0" parTransId="{9FD1A50F-51F1-B640-AAB9-B24BC6959DA4}" sibTransId="{11A06401-8F5E-CB4E-BCED-555AC28E4673}"/>
    <dgm:cxn modelId="{3C578A7D-71FF-442B-AD9E-7835421DBDD0}" srcId="{A7E88B7C-4368-41F3-A73C-0133A0008E63}" destId="{46380BF0-BD37-4F84-821E-73AADF5BCE4F}" srcOrd="2" destOrd="0" parTransId="{98C66FFA-CC60-4594-8559-88FB1693F873}" sibTransId="{6F0B231D-BA6B-4EBF-A22A-EF6EEA409917}"/>
    <dgm:cxn modelId="{66D0D580-956A-EF43-B8C3-DC61EDBEF55C}" type="presOf" srcId="{461721C7-6827-154B-A3C5-14EA57F2F4D0}" destId="{EE70D38B-B92C-461F-AA5B-43E769177F8C}" srcOrd="0" destOrd="2" presId="urn:microsoft.com/office/officeart/2017/3/layout/DropPinTimeline"/>
    <dgm:cxn modelId="{55CDDC83-15CF-2247-A88B-7E1B1EE83251}" type="presOf" srcId="{4C40D0B6-88FA-7848-99B1-4E6F1047FA28}" destId="{1CC4E86A-CE3E-4EA9-89C9-8EE15F127C9C}" srcOrd="0" destOrd="1" presId="urn:microsoft.com/office/officeart/2017/3/layout/DropPinTimeline"/>
    <dgm:cxn modelId="{D2F96A8E-5308-3D48-B2BB-8EB1EAAA1728}" type="presOf" srcId="{3D3A12E6-5854-3A4B-B125-A80B57BA5824}" destId="{84F1D9EE-D3CF-49DC-A385-97C2F5FB5E89}" srcOrd="0" destOrd="0" presId="urn:microsoft.com/office/officeart/2017/3/layout/DropPinTimeline"/>
    <dgm:cxn modelId="{92E574A1-461A-4ED4-855E-8AC151D3F35B}" type="presOf" srcId="{65F99956-0984-4D51-AB6C-3E91822D6A1B}" destId="{F2CE2062-ACDF-404F-82AE-3951EB8C3A3B}" srcOrd="0" destOrd="0" presId="urn:microsoft.com/office/officeart/2017/3/layout/DropPinTimeline"/>
    <dgm:cxn modelId="{AB517BA6-0A4E-1E4D-A0DD-F9B9810A4290}" type="presOf" srcId="{502AA71E-EE67-8747-837D-6DB725E141D7}" destId="{EE70D38B-B92C-461F-AA5B-43E769177F8C}" srcOrd="0" destOrd="0" presId="urn:microsoft.com/office/officeart/2017/3/layout/DropPinTimeline"/>
    <dgm:cxn modelId="{92E87FAB-2C15-394C-9DFA-534FF9F42C4D}" type="presOf" srcId="{A7E88B7C-4368-41F3-A73C-0133A0008E63}" destId="{62B92054-3404-BE4D-BF65-E34E28FF4B24}" srcOrd="0" destOrd="0" presId="urn:microsoft.com/office/officeart/2017/3/layout/DropPinTimeline"/>
    <dgm:cxn modelId="{CAB8E4B3-6EB1-E04E-A6DB-248DF76C88F8}" srcId="{6A7C54EF-9658-4619-BF50-ECF2DF575CAA}" destId="{4469B5C6-DF4E-FD44-A792-007FE946B446}" srcOrd="1" destOrd="0" parTransId="{71D5602F-146D-C644-AAE0-19B8EA34D293}" sibTransId="{8952B5C8-1526-DE42-940A-9B8B193300AE}"/>
    <dgm:cxn modelId="{901C8CC0-AA3C-4161-8AF0-CF69F1ABD999}" type="presOf" srcId="{6A7C54EF-9658-4619-BF50-ECF2DF575CAA}" destId="{13253D6A-B5B9-4705-8D9D-91D60AFC1D35}" srcOrd="0" destOrd="0" presId="urn:microsoft.com/office/officeart/2017/3/layout/DropPinTimeline"/>
    <dgm:cxn modelId="{2B24BDC1-352F-4CA2-9EC2-EF373D199200}" srcId="{A7E88B7C-4368-41F3-A73C-0133A0008E63}" destId="{6A7C54EF-9658-4619-BF50-ECF2DF575CAA}" srcOrd="3" destOrd="0" parTransId="{F2F16509-BE3B-4E9B-8242-B7E7FDB7F4BE}" sibTransId="{FD96B374-D7A6-4CDA-8929-DA502D6522E2}"/>
    <dgm:cxn modelId="{8ACC7FC7-9239-5848-BD08-228087643554}" type="presOf" srcId="{51CE1518-FB17-0B4F-AE34-553A3F9A5BE4}" destId="{EE70D38B-B92C-461F-AA5B-43E769177F8C}" srcOrd="0" destOrd="3" presId="urn:microsoft.com/office/officeart/2017/3/layout/DropPinTimeline"/>
    <dgm:cxn modelId="{1BA444D3-0306-264E-A0DA-AEB2B0CD741D}" srcId="{5D518BA7-3AE7-C64C-BBA3-A10BB523718A}" destId="{58A71C50-AF3B-7F4F-8D09-5A9E17B61FB0}" srcOrd="0" destOrd="0" parTransId="{DDC0F1A7-69C8-2241-9091-C1DD070F2DD2}" sibTransId="{6780BE18-3938-CB40-9627-67E85F84C15C}"/>
    <dgm:cxn modelId="{9E6497DD-D6BC-1549-951B-74361A5F1546}" srcId="{6A7C54EF-9658-4619-BF50-ECF2DF575CAA}" destId="{0BE5F221-A81F-F641-BE24-86E57280718A}" srcOrd="4" destOrd="0" parTransId="{B277A1CF-F14E-414A-A775-F7198B4EE129}" sibTransId="{98847329-244A-AE41-A8F0-B6E700F94E71}"/>
    <dgm:cxn modelId="{BC523CDF-446A-4F4B-8A82-4182BCE9943B}" type="presOf" srcId="{5D518BA7-3AE7-C64C-BBA3-A10BB523718A}" destId="{D24C5056-530F-447D-9F98-8A0F5FE8074E}" srcOrd="0" destOrd="0" presId="urn:microsoft.com/office/officeart/2017/3/layout/DropPinTimeline"/>
    <dgm:cxn modelId="{3AF9D3E0-A075-F04E-8F66-0BD744290DAE}" srcId="{65F99956-0984-4D51-AB6C-3E91822D6A1B}" destId="{4C40D0B6-88FA-7848-99B1-4E6F1047FA28}" srcOrd="1" destOrd="0" parTransId="{0AB4F414-CC5A-2041-A59D-ACE8ABDE787F}" sibTransId="{948114CB-2DF0-9046-B0C9-3B252032F615}"/>
    <dgm:cxn modelId="{7B8606E1-DA85-8646-8E30-E4AF23F19156}" srcId="{A7E88B7C-4368-41F3-A73C-0133A0008E63}" destId="{5D518BA7-3AE7-C64C-BBA3-A10BB523718A}" srcOrd="0" destOrd="0" parTransId="{2E5BD938-463C-B642-B7B9-0FA9E2DF8624}" sibTransId="{5C09FE22-EC25-5640-A0D4-F847467498F4}"/>
    <dgm:cxn modelId="{551FE9E1-1A9C-7341-9359-B8C892D76404}" srcId="{5D518BA7-3AE7-C64C-BBA3-A10BB523718A}" destId="{C743E7C4-2FB4-404C-B790-AFAB1F71AB1D}" srcOrd="1" destOrd="0" parTransId="{032EA704-1A5F-3747-A5A4-86BBE1D2755E}" sibTransId="{8BB3292E-231E-4E4B-860F-312E64267D7C}"/>
    <dgm:cxn modelId="{675E6CEC-1F85-8B4F-AC68-EDE920EF83A4}" srcId="{5D518BA7-3AE7-C64C-BBA3-A10BB523718A}" destId="{2758BE80-937B-DF4E-84BF-22F80FECEEAB}" srcOrd="2" destOrd="0" parTransId="{C5826D9C-9F34-CC44-BF7D-1B4121B49EA4}" sibTransId="{4DD6C0A9-AEBE-3840-9BF8-4AC57CBD86B2}"/>
    <dgm:cxn modelId="{2282F1F2-0235-3C48-8C1C-4DE16BE13A18}" srcId="{6A7C54EF-9658-4619-BF50-ECF2DF575CAA}" destId="{461721C7-6827-154B-A3C5-14EA57F2F4D0}" srcOrd="2" destOrd="0" parTransId="{7594A62C-BE0F-1740-8D34-8F014F95E981}" sibTransId="{F4311BAF-5DEF-984A-B05B-8268116B0D23}"/>
    <dgm:cxn modelId="{A75AF6F2-D699-4E6A-A84E-97795DF265C8}" type="presOf" srcId="{46380BF0-BD37-4F84-821E-73AADF5BCE4F}" destId="{A04FFD21-25BA-49E4-AADA-002BEB902D24}" srcOrd="0" destOrd="0" presId="urn:microsoft.com/office/officeart/2017/3/layout/DropPinTimeline"/>
    <dgm:cxn modelId="{A0B200FE-3BA9-3A48-A0E9-5211E35E5FC9}" srcId="{65F99956-0984-4D51-AB6C-3E91822D6A1B}" destId="{670F5B3D-D167-464F-8C75-35EC2D70D018}" srcOrd="0" destOrd="0" parTransId="{111B5BB8-F20C-0146-A43C-F8E793706CFB}" sibTransId="{80198B65-68B9-9748-BBFF-8CB9A1601777}"/>
    <dgm:cxn modelId="{C9D038E9-ECA7-45F1-A508-0F564C7FEF02}" type="presParOf" srcId="{62B92054-3404-BE4D-BF65-E34E28FF4B24}" destId="{152EDEC9-B4FF-1F44-9E5B-36546D90AB8A}" srcOrd="0" destOrd="0" presId="urn:microsoft.com/office/officeart/2017/3/layout/DropPinTimeline"/>
    <dgm:cxn modelId="{BBFDEA0E-75B0-4DAD-B883-B60CBFCA000F}" type="presParOf" srcId="{62B92054-3404-BE4D-BF65-E34E28FF4B24}" destId="{ED05B77C-F15C-734B-A8BA-1C2263BBCF8A}" srcOrd="1" destOrd="0" presId="urn:microsoft.com/office/officeart/2017/3/layout/DropPinTimeline"/>
    <dgm:cxn modelId="{1AF3ABFA-D551-4D8B-8A92-C3A686734B11}" type="presParOf" srcId="{ED05B77C-F15C-734B-A8BA-1C2263BBCF8A}" destId="{BDD0F86D-9501-4459-A1D6-83976B9BC258}" srcOrd="0" destOrd="0" presId="urn:microsoft.com/office/officeart/2017/3/layout/DropPinTimeline"/>
    <dgm:cxn modelId="{911DD31E-BEEF-4331-A6C1-BC16A058C2E6}" type="presParOf" srcId="{BDD0F86D-9501-4459-A1D6-83976B9BC258}" destId="{8A341C04-838F-48E8-9542-05525516EC52}" srcOrd="0" destOrd="0" presId="urn:microsoft.com/office/officeart/2017/3/layout/DropPinTimeline"/>
    <dgm:cxn modelId="{411E56CA-9C4E-4517-9ED4-189CDC18F782}" type="presParOf" srcId="{BDD0F86D-9501-4459-A1D6-83976B9BC258}" destId="{F9C4C37C-975B-44E6-B0EF-39D12DDD3777}" srcOrd="1" destOrd="0" presId="urn:microsoft.com/office/officeart/2017/3/layout/DropPinTimeline"/>
    <dgm:cxn modelId="{62F03038-82F4-4351-8EE4-271BF09AC1EA}" type="presParOf" srcId="{F9C4C37C-975B-44E6-B0EF-39D12DDD3777}" destId="{07C6DBD8-7C79-4134-8104-8AE5549B5091}" srcOrd="0" destOrd="0" presId="urn:microsoft.com/office/officeart/2017/3/layout/DropPinTimeline"/>
    <dgm:cxn modelId="{A7C90219-9125-41C6-A824-4BEE6E7CEF4B}" type="presParOf" srcId="{F9C4C37C-975B-44E6-B0EF-39D12DDD3777}" destId="{FAAA4373-BD91-4750-990E-E9B4796A123C}" srcOrd="1" destOrd="0" presId="urn:microsoft.com/office/officeart/2017/3/layout/DropPinTimeline"/>
    <dgm:cxn modelId="{0CC0B98D-5A71-444D-B7BC-93A2463752F8}" type="presParOf" srcId="{BDD0F86D-9501-4459-A1D6-83976B9BC258}" destId="{6CB79BE7-F449-4102-BE4A-CB77F966461C}" srcOrd="2" destOrd="0" presId="urn:microsoft.com/office/officeart/2017/3/layout/DropPinTimeline"/>
    <dgm:cxn modelId="{70F6DEDB-94C7-4E8C-9ABD-C2886683F9D9}" type="presParOf" srcId="{BDD0F86D-9501-4459-A1D6-83976B9BC258}" destId="{D24C5056-530F-447D-9F98-8A0F5FE8074E}" srcOrd="3" destOrd="0" presId="urn:microsoft.com/office/officeart/2017/3/layout/DropPinTimeline"/>
    <dgm:cxn modelId="{0A7E52B6-EA3A-4B07-ADEE-FE9B500BFB69}" type="presParOf" srcId="{BDD0F86D-9501-4459-A1D6-83976B9BC258}" destId="{B2DBDD38-DBA5-4AE4-9EBC-260BC9E76D8F}" srcOrd="4" destOrd="0" presId="urn:microsoft.com/office/officeart/2017/3/layout/DropPinTimeline"/>
    <dgm:cxn modelId="{D1DFDE49-8DE8-4D92-9AA7-8A8D51CCBB5A}" type="presParOf" srcId="{BDD0F86D-9501-4459-A1D6-83976B9BC258}" destId="{314F0A1D-7E54-4B1D-AADB-CB0459E16032}" srcOrd="5" destOrd="0" presId="urn:microsoft.com/office/officeart/2017/3/layout/DropPinTimeline"/>
    <dgm:cxn modelId="{0A16D2B7-16EA-4434-9109-D08B95295AFC}" type="presParOf" srcId="{ED05B77C-F15C-734B-A8BA-1C2263BBCF8A}" destId="{9E9FE140-F886-4635-AEBB-B3B4B8BD393B}" srcOrd="1" destOrd="0" presId="urn:microsoft.com/office/officeart/2017/3/layout/DropPinTimeline"/>
    <dgm:cxn modelId="{362C95F8-EC2C-40E1-9495-85234983FA33}" type="presParOf" srcId="{ED05B77C-F15C-734B-A8BA-1C2263BBCF8A}" destId="{14C4C46E-3AE8-4B0A-8AB0-050A7B142654}" srcOrd="2" destOrd="0" presId="urn:microsoft.com/office/officeart/2017/3/layout/DropPinTimeline"/>
    <dgm:cxn modelId="{5DCF8B7D-25EA-4095-9297-BB53F16DA7BF}" type="presParOf" srcId="{14C4C46E-3AE8-4B0A-8AB0-050A7B142654}" destId="{6AF420C3-66AD-48E6-87CC-D124FB776FCB}" srcOrd="0" destOrd="0" presId="urn:microsoft.com/office/officeart/2017/3/layout/DropPinTimeline"/>
    <dgm:cxn modelId="{8EFF1913-1170-4151-9F0C-1FD48A30E850}" type="presParOf" srcId="{14C4C46E-3AE8-4B0A-8AB0-050A7B142654}" destId="{F9954959-B01F-4747-909E-6FD005F45F5A}" srcOrd="1" destOrd="0" presId="urn:microsoft.com/office/officeart/2017/3/layout/DropPinTimeline"/>
    <dgm:cxn modelId="{CB052AC9-A94F-409C-A39E-E1F125986EFA}" type="presParOf" srcId="{F9954959-B01F-4747-909E-6FD005F45F5A}" destId="{DF72FDB0-F460-43C2-8A9A-ACA6A52A9483}" srcOrd="0" destOrd="0" presId="urn:microsoft.com/office/officeart/2017/3/layout/DropPinTimeline"/>
    <dgm:cxn modelId="{8D221A20-F684-4155-86FD-30B440806B65}" type="presParOf" srcId="{F9954959-B01F-4747-909E-6FD005F45F5A}" destId="{1A657252-6CCB-434D-A37B-B310C389A0AB}" srcOrd="1" destOrd="0" presId="urn:microsoft.com/office/officeart/2017/3/layout/DropPinTimeline"/>
    <dgm:cxn modelId="{AAAF4D24-0DFC-49DD-B196-457277877199}" type="presParOf" srcId="{14C4C46E-3AE8-4B0A-8AB0-050A7B142654}" destId="{1CC4E86A-CE3E-4EA9-89C9-8EE15F127C9C}" srcOrd="2" destOrd="0" presId="urn:microsoft.com/office/officeart/2017/3/layout/DropPinTimeline"/>
    <dgm:cxn modelId="{2590F217-3CA6-4603-9B09-9BA8CE0F527F}" type="presParOf" srcId="{14C4C46E-3AE8-4B0A-8AB0-050A7B142654}" destId="{F2CE2062-ACDF-404F-82AE-3951EB8C3A3B}" srcOrd="3" destOrd="0" presId="urn:microsoft.com/office/officeart/2017/3/layout/DropPinTimeline"/>
    <dgm:cxn modelId="{F924403E-59DC-48E3-81F5-3A4D34402005}" type="presParOf" srcId="{14C4C46E-3AE8-4B0A-8AB0-050A7B142654}" destId="{551A5A08-28A4-4C97-928F-58FFD3EC7BE0}" srcOrd="4" destOrd="0" presId="urn:microsoft.com/office/officeart/2017/3/layout/DropPinTimeline"/>
    <dgm:cxn modelId="{1D98E9E0-34DC-4AD3-B01E-DA7F71EF5AC6}" type="presParOf" srcId="{14C4C46E-3AE8-4B0A-8AB0-050A7B142654}" destId="{4AD1F249-46D0-423D-A268-D3B2EC621C65}" srcOrd="5" destOrd="0" presId="urn:microsoft.com/office/officeart/2017/3/layout/DropPinTimeline"/>
    <dgm:cxn modelId="{2509D9D0-A82E-4302-9C80-EEA80A5590CE}" type="presParOf" srcId="{ED05B77C-F15C-734B-A8BA-1C2263BBCF8A}" destId="{139221BB-4B5D-4EAD-97C9-45E885E0E96D}" srcOrd="3" destOrd="0" presId="urn:microsoft.com/office/officeart/2017/3/layout/DropPinTimeline"/>
    <dgm:cxn modelId="{43D8E920-2138-47E0-B099-2BE0BE2E478B}" type="presParOf" srcId="{ED05B77C-F15C-734B-A8BA-1C2263BBCF8A}" destId="{53E5E9D3-0E69-43AC-A796-01CECB5985A2}" srcOrd="4" destOrd="0" presId="urn:microsoft.com/office/officeart/2017/3/layout/DropPinTimeline"/>
    <dgm:cxn modelId="{106A4543-4B95-4B14-A175-576F77611FC1}" type="presParOf" srcId="{53E5E9D3-0E69-43AC-A796-01CECB5985A2}" destId="{B999A38E-6362-43F5-A96A-CC114CC9C6A3}" srcOrd="0" destOrd="0" presId="urn:microsoft.com/office/officeart/2017/3/layout/DropPinTimeline"/>
    <dgm:cxn modelId="{95814F3B-0752-4A96-B283-AAD7679E06DC}" type="presParOf" srcId="{53E5E9D3-0E69-43AC-A796-01CECB5985A2}" destId="{E3423C98-EBAB-42CA-82BF-C806104F198D}" srcOrd="1" destOrd="0" presId="urn:microsoft.com/office/officeart/2017/3/layout/DropPinTimeline"/>
    <dgm:cxn modelId="{98879F30-D2AA-488D-984A-EC89F45EFFF9}" type="presParOf" srcId="{E3423C98-EBAB-42CA-82BF-C806104F198D}" destId="{86D11A13-0D93-47C8-88F9-DA358D8E1E2B}" srcOrd="0" destOrd="0" presId="urn:microsoft.com/office/officeart/2017/3/layout/DropPinTimeline"/>
    <dgm:cxn modelId="{731350BC-00DF-46F4-9B91-988679DB7ACA}" type="presParOf" srcId="{E3423C98-EBAB-42CA-82BF-C806104F198D}" destId="{F3F7C854-5F7F-4B7F-B88D-0723635DEEE2}" srcOrd="1" destOrd="0" presId="urn:microsoft.com/office/officeart/2017/3/layout/DropPinTimeline"/>
    <dgm:cxn modelId="{18EC9662-7F44-430E-A11E-F84E53C529DF}" type="presParOf" srcId="{53E5E9D3-0E69-43AC-A796-01CECB5985A2}" destId="{84F1D9EE-D3CF-49DC-A385-97C2F5FB5E89}" srcOrd="2" destOrd="0" presId="urn:microsoft.com/office/officeart/2017/3/layout/DropPinTimeline"/>
    <dgm:cxn modelId="{0966F33C-F834-4980-B39B-376A390C054B}" type="presParOf" srcId="{53E5E9D3-0E69-43AC-A796-01CECB5985A2}" destId="{A04FFD21-25BA-49E4-AADA-002BEB902D24}" srcOrd="3" destOrd="0" presId="urn:microsoft.com/office/officeart/2017/3/layout/DropPinTimeline"/>
    <dgm:cxn modelId="{3BE62105-3A93-4632-9963-F042DD8AA303}" type="presParOf" srcId="{53E5E9D3-0E69-43AC-A796-01CECB5985A2}" destId="{B2107D8C-D135-4BF2-9329-432F50766A82}" srcOrd="4" destOrd="0" presId="urn:microsoft.com/office/officeart/2017/3/layout/DropPinTimeline"/>
    <dgm:cxn modelId="{8EEA6CCC-3227-4C82-91DE-EAA9F7565C08}" type="presParOf" srcId="{53E5E9D3-0E69-43AC-A796-01CECB5985A2}" destId="{F78AFE2E-6AB5-4C1A-8617-E65EF36CB35C}" srcOrd="5" destOrd="0" presId="urn:microsoft.com/office/officeart/2017/3/layout/DropPinTimeline"/>
    <dgm:cxn modelId="{24675C18-7B3F-43C0-8DA9-8622FDD42718}" type="presParOf" srcId="{ED05B77C-F15C-734B-A8BA-1C2263BBCF8A}" destId="{7551A549-1138-4B74-858A-C690057C9528}" srcOrd="5" destOrd="0" presId="urn:microsoft.com/office/officeart/2017/3/layout/DropPinTimeline"/>
    <dgm:cxn modelId="{32478FBA-E814-423F-8E75-E259E7E63B61}" type="presParOf" srcId="{ED05B77C-F15C-734B-A8BA-1C2263BBCF8A}" destId="{2BD14D93-1DB8-4B2C-A9CA-677B8E502B94}" srcOrd="6" destOrd="0" presId="urn:microsoft.com/office/officeart/2017/3/layout/DropPinTimeline"/>
    <dgm:cxn modelId="{F59D6312-93AF-4FC2-AF97-5538BE88EE3F}" type="presParOf" srcId="{2BD14D93-1DB8-4B2C-A9CA-677B8E502B94}" destId="{0A44B3B9-318D-417F-BCCC-E8F9D0F57186}" srcOrd="0" destOrd="0" presId="urn:microsoft.com/office/officeart/2017/3/layout/DropPinTimeline"/>
    <dgm:cxn modelId="{DCE1D018-60D5-484D-B1A2-4E6130076BF0}" type="presParOf" srcId="{2BD14D93-1DB8-4B2C-A9CA-677B8E502B94}" destId="{170C8E2F-0EDF-4AAF-97AD-76A296E683C0}" srcOrd="1" destOrd="0" presId="urn:microsoft.com/office/officeart/2017/3/layout/DropPinTimeline"/>
    <dgm:cxn modelId="{3CE8A078-BDF1-41CB-95E4-C6FC13765DA9}" type="presParOf" srcId="{170C8E2F-0EDF-4AAF-97AD-76A296E683C0}" destId="{A343D1B3-E408-41DE-92E8-37DAAE458990}" srcOrd="0" destOrd="0" presId="urn:microsoft.com/office/officeart/2017/3/layout/DropPinTimeline"/>
    <dgm:cxn modelId="{AB3E1E9C-DD0E-4C2A-89BB-B62004AF7614}" type="presParOf" srcId="{170C8E2F-0EDF-4AAF-97AD-76A296E683C0}" destId="{348B2A23-C178-4335-9C52-10577E998C23}" srcOrd="1" destOrd="0" presId="urn:microsoft.com/office/officeart/2017/3/layout/DropPinTimeline"/>
    <dgm:cxn modelId="{0860465F-23B3-43AD-8A1D-978DB02D631E}" type="presParOf" srcId="{2BD14D93-1DB8-4B2C-A9CA-677B8E502B94}" destId="{EE70D38B-B92C-461F-AA5B-43E769177F8C}" srcOrd="2" destOrd="0" presId="urn:microsoft.com/office/officeart/2017/3/layout/DropPinTimeline"/>
    <dgm:cxn modelId="{0738C995-2BB7-462C-ABB4-DB5A5E4A20F8}" type="presParOf" srcId="{2BD14D93-1DB8-4B2C-A9CA-677B8E502B94}" destId="{13253D6A-B5B9-4705-8D9D-91D60AFC1D35}" srcOrd="3" destOrd="0" presId="urn:microsoft.com/office/officeart/2017/3/layout/DropPinTimeline"/>
    <dgm:cxn modelId="{1931FAD2-4E7A-478F-8D6D-E4C2B804590D}" type="presParOf" srcId="{2BD14D93-1DB8-4B2C-A9CA-677B8E502B94}" destId="{0D4E2230-68E3-43C5-BB64-BE632EFCD369}" srcOrd="4" destOrd="0" presId="urn:microsoft.com/office/officeart/2017/3/layout/DropPinTimeline"/>
    <dgm:cxn modelId="{191470B3-B1D8-40F9-8621-10595DE83160}" type="presParOf" srcId="{2BD14D93-1DB8-4B2C-A9CA-677B8E502B94}" destId="{565A3EBB-E602-4BA1-BE7F-6CA1F5C93E01}" srcOrd="5" destOrd="0" presId="urn:microsoft.com/office/officeart/2017/3/layout/DropPi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2EDEC9-B4FF-1F44-9E5B-36546D90AB8A}">
      <dsp:nvSpPr>
        <dsp:cNvPr id="0" name=""/>
        <dsp:cNvSpPr/>
      </dsp:nvSpPr>
      <dsp:spPr>
        <a:xfrm>
          <a:off x="0" y="2416969"/>
          <a:ext cx="11018837" cy="0"/>
        </a:xfrm>
        <a:prstGeom prst="line">
          <a:avLst/>
        </a:prstGeom>
        <a:solidFill>
          <a:schemeClr val="accent3">
            <a:alpha val="9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07C6DBD8-7C79-4134-8104-8AE5549B5091}">
      <dsp:nvSpPr>
        <dsp:cNvPr id="0" name=""/>
        <dsp:cNvSpPr/>
      </dsp:nvSpPr>
      <dsp:spPr>
        <a:xfrm rot="8100000">
          <a:off x="79581" y="557016"/>
          <a:ext cx="355483" cy="355483"/>
        </a:xfrm>
        <a:prstGeom prst="teardrop">
          <a:avLst>
            <a:gd name="adj" fmla="val 115000"/>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FAAA4373-BD91-4750-990E-E9B4796A123C}">
      <dsp:nvSpPr>
        <dsp:cNvPr id="0" name=""/>
        <dsp:cNvSpPr/>
      </dsp:nvSpPr>
      <dsp:spPr>
        <a:xfrm>
          <a:off x="119072" y="596507"/>
          <a:ext cx="276501" cy="276501"/>
        </a:xfrm>
        <a:prstGeom prst="ellipse">
          <a:avLst/>
        </a:prstGeom>
        <a:solidFill>
          <a:schemeClr val="accent3">
            <a:alpha val="90000"/>
            <a:tint val="4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6CB79BE7-F449-4102-BE4A-CB77F966461C}">
      <dsp:nvSpPr>
        <dsp:cNvPr id="0" name=""/>
        <dsp:cNvSpPr/>
      </dsp:nvSpPr>
      <dsp:spPr>
        <a:xfrm>
          <a:off x="508687" y="986123"/>
          <a:ext cx="3666292" cy="1430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b="0" kern="1200">
              <a:latin typeface="Segoe UI"/>
              <a:ea typeface="+mn-ea"/>
              <a:cs typeface="+mn-cs"/>
            </a:rPr>
            <a:t>DMG support</a:t>
          </a:r>
        </a:p>
        <a:p>
          <a:pPr marL="0" lvl="0" indent="0" algn="l" defTabSz="488950">
            <a:lnSpc>
              <a:spcPct val="90000"/>
            </a:lnSpc>
            <a:spcBef>
              <a:spcPct val="0"/>
            </a:spcBef>
            <a:spcAft>
              <a:spcPct val="35000"/>
            </a:spcAft>
            <a:buNone/>
          </a:pPr>
          <a:r>
            <a:rPr lang="en-US" sz="1100" b="0" kern="1200">
              <a:latin typeface="Segoe UI"/>
              <a:ea typeface="+mn-ea"/>
              <a:cs typeface="+mn-cs"/>
            </a:rPr>
            <a:t>New wipe actions</a:t>
          </a:r>
        </a:p>
        <a:p>
          <a:pPr marL="0" lvl="0" indent="0" algn="l" defTabSz="488950">
            <a:lnSpc>
              <a:spcPct val="90000"/>
            </a:lnSpc>
            <a:spcBef>
              <a:spcPct val="0"/>
            </a:spcBef>
            <a:spcAft>
              <a:spcPct val="35000"/>
            </a:spcAft>
            <a:buNone/>
          </a:pPr>
          <a:r>
            <a:rPr lang="en-US" sz="1100" b="0" kern="1200">
              <a:latin typeface="Segoe UI"/>
              <a:ea typeface="+mn-ea"/>
              <a:cs typeface="+mn-cs"/>
            </a:rPr>
            <a:t>Settings Catalog+</a:t>
          </a:r>
        </a:p>
        <a:p>
          <a:pPr marL="0" lvl="0" indent="0" algn="l" defTabSz="488950">
            <a:lnSpc>
              <a:spcPct val="90000"/>
            </a:lnSpc>
            <a:spcBef>
              <a:spcPct val="0"/>
            </a:spcBef>
            <a:spcAft>
              <a:spcPct val="35000"/>
            </a:spcAft>
            <a:buNone/>
          </a:pPr>
          <a:r>
            <a:rPr lang="en-US" sz="1100" b="0" kern="1200">
              <a:latin typeface="Segoe UI"/>
              <a:ea typeface="+mn-ea"/>
              <a:cs typeface="+mn-cs"/>
            </a:rPr>
            <a:t>Shell script run time limits</a:t>
          </a:r>
        </a:p>
        <a:p>
          <a:pPr marL="0" lvl="0" indent="0" algn="l" defTabSz="488950">
            <a:lnSpc>
              <a:spcPct val="90000"/>
            </a:lnSpc>
            <a:spcBef>
              <a:spcPct val="0"/>
            </a:spcBef>
            <a:spcAft>
              <a:spcPct val="35000"/>
            </a:spcAft>
            <a:buNone/>
          </a:pPr>
          <a:r>
            <a:rPr lang="en-US" sz="1100" b="0" kern="1200">
              <a:latin typeface="Segoe UI"/>
              <a:ea typeface="+mn-ea"/>
              <a:cs typeface="+mn-cs"/>
            </a:rPr>
            <a:t>Defender policy enhancements</a:t>
          </a:r>
        </a:p>
      </dsp:txBody>
      <dsp:txXfrm>
        <a:off x="508687" y="986123"/>
        <a:ext cx="3666292" cy="1430845"/>
      </dsp:txXfrm>
    </dsp:sp>
    <dsp:sp modelId="{D24C5056-530F-447D-9F98-8A0F5FE8074E}">
      <dsp:nvSpPr>
        <dsp:cNvPr id="0" name=""/>
        <dsp:cNvSpPr/>
      </dsp:nvSpPr>
      <dsp:spPr>
        <a:xfrm>
          <a:off x="508687" y="483393"/>
          <a:ext cx="3666292" cy="50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b="0" kern="1200">
              <a:latin typeface="Segoe UI"/>
              <a:ea typeface="+mn-ea"/>
              <a:cs typeface="+mn-cs"/>
            </a:rPr>
            <a:t>May-July 23</a:t>
          </a:r>
          <a:endParaRPr lang="en-US" sz="1500" b="1" kern="1200">
            <a:latin typeface="Segoe UI"/>
            <a:ea typeface="+mn-ea"/>
            <a:cs typeface="+mn-cs"/>
          </a:endParaRPr>
        </a:p>
      </dsp:txBody>
      <dsp:txXfrm>
        <a:off x="508687" y="483393"/>
        <a:ext cx="3666292" cy="502729"/>
      </dsp:txXfrm>
    </dsp:sp>
    <dsp:sp modelId="{B2DBDD38-DBA5-4AE4-9EBC-260BC9E76D8F}">
      <dsp:nvSpPr>
        <dsp:cNvPr id="0" name=""/>
        <dsp:cNvSpPr/>
      </dsp:nvSpPr>
      <dsp:spPr>
        <a:xfrm>
          <a:off x="257322" y="986123"/>
          <a:ext cx="0" cy="1430845"/>
        </a:xfrm>
        <a:prstGeom prst="line">
          <a:avLst/>
        </a:prstGeom>
        <a:noFill/>
        <a:ln w="1270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A341C04-838F-48E8-9542-05525516EC52}">
      <dsp:nvSpPr>
        <dsp:cNvPr id="0" name=""/>
        <dsp:cNvSpPr/>
      </dsp:nvSpPr>
      <dsp:spPr>
        <a:xfrm>
          <a:off x="212077" y="2371723"/>
          <a:ext cx="90491" cy="90491"/>
        </a:xfrm>
        <a:prstGeom prst="ellipse">
          <a:avLst/>
        </a:prstGeom>
        <a:solidFill>
          <a:schemeClr val="l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F72FDB0-F460-43C2-8A9A-ACA6A52A9483}">
      <dsp:nvSpPr>
        <dsp:cNvPr id="0" name=""/>
        <dsp:cNvSpPr/>
      </dsp:nvSpPr>
      <dsp:spPr>
        <a:xfrm rot="18900000">
          <a:off x="2288191" y="3921437"/>
          <a:ext cx="355483" cy="355483"/>
        </a:xfrm>
        <a:prstGeom prst="teardrop">
          <a:avLst>
            <a:gd name="adj" fmla="val 115000"/>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1A657252-6CCB-434D-A37B-B310C389A0AB}">
      <dsp:nvSpPr>
        <dsp:cNvPr id="0" name=""/>
        <dsp:cNvSpPr/>
      </dsp:nvSpPr>
      <dsp:spPr>
        <a:xfrm>
          <a:off x="2327682" y="3960928"/>
          <a:ext cx="276501" cy="276501"/>
        </a:xfrm>
        <a:prstGeom prst="ellipse">
          <a:avLst/>
        </a:prstGeom>
        <a:solidFill>
          <a:schemeClr val="accent3">
            <a:alpha val="90000"/>
            <a:tint val="4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1CC4E86A-CE3E-4EA9-89C9-8EE15F127C9C}">
      <dsp:nvSpPr>
        <dsp:cNvPr id="0" name=""/>
        <dsp:cNvSpPr/>
      </dsp:nvSpPr>
      <dsp:spPr>
        <a:xfrm>
          <a:off x="2717297" y="2416969"/>
          <a:ext cx="3666292" cy="1430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b="0" kern="1200">
              <a:latin typeface="Segoe UI"/>
              <a:ea typeface="+mn-ea"/>
              <a:cs typeface="+mn-cs"/>
            </a:rPr>
            <a:t>Pin web clips to dock</a:t>
          </a:r>
        </a:p>
        <a:p>
          <a:pPr marL="0" lvl="0" indent="0" algn="l" defTabSz="488950">
            <a:lnSpc>
              <a:spcPct val="90000"/>
            </a:lnSpc>
            <a:spcBef>
              <a:spcPct val="0"/>
            </a:spcBef>
            <a:spcAft>
              <a:spcPct val="35000"/>
            </a:spcAft>
            <a:buNone/>
          </a:pPr>
          <a:r>
            <a:rPr lang="en-US" sz="1100" b="0" kern="1200">
              <a:latin typeface="Segoe UI"/>
              <a:ea typeface="+mn-ea"/>
              <a:cs typeface="+mn-cs"/>
            </a:rPr>
            <a:t>Settings Catalog+</a:t>
          </a:r>
        </a:p>
        <a:p>
          <a:pPr marL="0" lvl="0" indent="0" algn="l" defTabSz="488950">
            <a:lnSpc>
              <a:spcPct val="90000"/>
            </a:lnSpc>
            <a:spcBef>
              <a:spcPct val="0"/>
            </a:spcBef>
            <a:spcAft>
              <a:spcPct val="35000"/>
            </a:spcAft>
            <a:buNone/>
          </a:pPr>
          <a:r>
            <a:rPr lang="en-US" sz="1100" b="0" kern="1200">
              <a:latin typeface="Segoe UI"/>
              <a:ea typeface="+mn-ea"/>
              <a:cs typeface="+mn-cs"/>
            </a:rPr>
            <a:t>Defender policy enhancements</a:t>
          </a:r>
        </a:p>
        <a:p>
          <a:pPr marL="0" lvl="0" indent="0" algn="l" defTabSz="488950">
            <a:lnSpc>
              <a:spcPct val="90000"/>
            </a:lnSpc>
            <a:spcBef>
              <a:spcPct val="0"/>
            </a:spcBef>
            <a:spcAft>
              <a:spcPct val="35000"/>
            </a:spcAft>
            <a:buNone/>
          </a:pPr>
          <a:r>
            <a:rPr lang="en-US" sz="1100" b="0" kern="1200">
              <a:latin typeface="Segoe UI"/>
              <a:ea typeface="+mn-ea"/>
              <a:cs typeface="+mn-cs"/>
            </a:rPr>
            <a:t>macOS Sonoma support</a:t>
          </a:r>
        </a:p>
        <a:p>
          <a:pPr marL="0" lvl="0" indent="0" algn="l" defTabSz="488950">
            <a:lnSpc>
              <a:spcPct val="90000"/>
            </a:lnSpc>
            <a:spcBef>
              <a:spcPct val="0"/>
            </a:spcBef>
            <a:spcAft>
              <a:spcPct val="35000"/>
            </a:spcAft>
            <a:buNone/>
          </a:pPr>
          <a:r>
            <a:rPr lang="en-US" sz="1100" b="0" kern="1200">
              <a:latin typeface="Segoe UI"/>
              <a:ea typeface="+mn-ea"/>
              <a:cs typeface="+mn-cs"/>
            </a:rPr>
            <a:t>DDM software Update</a:t>
          </a:r>
        </a:p>
      </dsp:txBody>
      <dsp:txXfrm>
        <a:off x="2717297" y="2416969"/>
        <a:ext cx="3666292" cy="1430845"/>
      </dsp:txXfrm>
    </dsp:sp>
    <dsp:sp modelId="{F2CE2062-ACDF-404F-82AE-3951EB8C3A3B}">
      <dsp:nvSpPr>
        <dsp:cNvPr id="0" name=""/>
        <dsp:cNvSpPr/>
      </dsp:nvSpPr>
      <dsp:spPr>
        <a:xfrm>
          <a:off x="2717297" y="3847814"/>
          <a:ext cx="3666292" cy="50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b="0" kern="1200">
              <a:latin typeface="Segoe UI"/>
              <a:ea typeface="+mn-ea"/>
              <a:cs typeface="+mn-cs"/>
            </a:rPr>
            <a:t>Aug-Oct 23</a:t>
          </a:r>
        </a:p>
      </dsp:txBody>
      <dsp:txXfrm>
        <a:off x="2717297" y="3847814"/>
        <a:ext cx="3666292" cy="502729"/>
      </dsp:txXfrm>
    </dsp:sp>
    <dsp:sp modelId="{551A5A08-28A4-4C97-928F-58FFD3EC7BE0}">
      <dsp:nvSpPr>
        <dsp:cNvPr id="0" name=""/>
        <dsp:cNvSpPr/>
      </dsp:nvSpPr>
      <dsp:spPr>
        <a:xfrm>
          <a:off x="2465932" y="2416969"/>
          <a:ext cx="0" cy="1430845"/>
        </a:xfrm>
        <a:prstGeom prst="line">
          <a:avLst/>
        </a:prstGeom>
        <a:noFill/>
        <a:ln w="1270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AF420C3-66AD-48E6-87CC-D124FB776FCB}">
      <dsp:nvSpPr>
        <dsp:cNvPr id="0" name=""/>
        <dsp:cNvSpPr/>
      </dsp:nvSpPr>
      <dsp:spPr>
        <a:xfrm>
          <a:off x="2420687" y="2371723"/>
          <a:ext cx="90491" cy="90491"/>
        </a:xfrm>
        <a:prstGeom prst="ellipse">
          <a:avLst/>
        </a:prstGeom>
        <a:solidFill>
          <a:schemeClr val="l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86D11A13-0D93-47C8-88F9-DA358D8E1E2B}">
      <dsp:nvSpPr>
        <dsp:cNvPr id="0" name=""/>
        <dsp:cNvSpPr/>
      </dsp:nvSpPr>
      <dsp:spPr>
        <a:xfrm rot="8100000">
          <a:off x="4496800" y="557016"/>
          <a:ext cx="355483" cy="355483"/>
        </a:xfrm>
        <a:prstGeom prst="teardrop">
          <a:avLst>
            <a:gd name="adj" fmla="val 115000"/>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F3F7C854-5F7F-4B7F-B88D-0723635DEEE2}">
      <dsp:nvSpPr>
        <dsp:cNvPr id="0" name=""/>
        <dsp:cNvSpPr/>
      </dsp:nvSpPr>
      <dsp:spPr>
        <a:xfrm>
          <a:off x="4536292" y="596507"/>
          <a:ext cx="276501" cy="276501"/>
        </a:xfrm>
        <a:prstGeom prst="ellipse">
          <a:avLst/>
        </a:prstGeom>
        <a:solidFill>
          <a:schemeClr val="accent3">
            <a:alpha val="90000"/>
            <a:tint val="4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84F1D9EE-D3CF-49DC-A385-97C2F5FB5E89}">
      <dsp:nvSpPr>
        <dsp:cNvPr id="0" name=""/>
        <dsp:cNvSpPr/>
      </dsp:nvSpPr>
      <dsp:spPr>
        <a:xfrm>
          <a:off x="4925907" y="986123"/>
          <a:ext cx="3651299" cy="1430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b="0" kern="1200">
              <a:latin typeface="Segoe UI"/>
              <a:ea typeface="+mn-ea"/>
              <a:cs typeface="+mn-cs"/>
            </a:rPr>
            <a:t>Defender policy enhancements</a:t>
          </a:r>
        </a:p>
        <a:p>
          <a:pPr marL="0" lvl="0" indent="0" algn="l" defTabSz="488950">
            <a:lnSpc>
              <a:spcPct val="90000"/>
            </a:lnSpc>
            <a:spcBef>
              <a:spcPct val="0"/>
            </a:spcBef>
            <a:spcAft>
              <a:spcPct val="35000"/>
            </a:spcAft>
            <a:buNone/>
          </a:pPr>
          <a:r>
            <a:rPr lang="en-US" sz="1100" b="0" kern="1200">
              <a:latin typeface="Segoe UI"/>
              <a:ea typeface="+mn-ea"/>
              <a:cs typeface="+mn-cs"/>
            </a:rPr>
            <a:t>Settings Catalog+</a:t>
          </a:r>
        </a:p>
        <a:p>
          <a:pPr marL="0" lvl="0" indent="0" algn="l" defTabSz="488950">
            <a:lnSpc>
              <a:spcPct val="90000"/>
            </a:lnSpc>
            <a:spcBef>
              <a:spcPct val="0"/>
            </a:spcBef>
            <a:spcAft>
              <a:spcPct val="35000"/>
            </a:spcAft>
            <a:buNone/>
          </a:pPr>
          <a:r>
            <a:rPr lang="en-US" sz="1100" b="0" kern="1200">
              <a:latin typeface="Segoe UI"/>
              <a:ea typeface="+mn-ea"/>
              <a:cs typeface="+mn-cs"/>
            </a:rPr>
            <a:t>Custom PKG support</a:t>
          </a:r>
        </a:p>
        <a:p>
          <a:pPr marL="0" lvl="0" indent="0" algn="l" defTabSz="488950">
            <a:lnSpc>
              <a:spcPct val="90000"/>
            </a:lnSpc>
            <a:spcBef>
              <a:spcPct val="0"/>
            </a:spcBef>
            <a:spcAft>
              <a:spcPct val="35000"/>
            </a:spcAft>
            <a:buNone/>
          </a:pPr>
          <a:r>
            <a:rPr lang="en-US" sz="1100" b="0" kern="1200">
              <a:latin typeface="Segoe UI"/>
              <a:ea typeface="+mn-ea"/>
              <a:cs typeface="+mn-cs"/>
            </a:rPr>
            <a:t>Date picker for DDM software updates</a:t>
          </a:r>
        </a:p>
        <a:p>
          <a:pPr marL="0" lvl="0" indent="0" algn="l" defTabSz="488950">
            <a:lnSpc>
              <a:spcPct val="90000"/>
            </a:lnSpc>
            <a:spcBef>
              <a:spcPct val="0"/>
            </a:spcBef>
            <a:spcAft>
              <a:spcPct val="35000"/>
            </a:spcAft>
            <a:buNone/>
          </a:pPr>
          <a:r>
            <a:rPr lang="en-US" sz="1100" b="0" kern="1200">
              <a:latin typeface="Segoe UI"/>
              <a:ea typeface="+mn-ea"/>
              <a:cs typeface="+mn-cs"/>
            </a:rPr>
            <a:t>DMG and PKG size increase to 8GB</a:t>
          </a:r>
        </a:p>
        <a:p>
          <a:pPr marL="0" lvl="0" indent="0" algn="l" defTabSz="488950">
            <a:lnSpc>
              <a:spcPct val="90000"/>
            </a:lnSpc>
            <a:spcBef>
              <a:spcPct val="0"/>
            </a:spcBef>
            <a:spcAft>
              <a:spcPct val="35000"/>
            </a:spcAft>
            <a:buNone/>
          </a:pPr>
          <a:endParaRPr lang="en-US" sz="1100" b="0" kern="1200">
            <a:latin typeface="Segoe UI"/>
            <a:ea typeface="+mn-ea"/>
            <a:cs typeface="+mn-cs"/>
          </a:endParaRPr>
        </a:p>
      </dsp:txBody>
      <dsp:txXfrm>
        <a:off x="4925907" y="986123"/>
        <a:ext cx="3651299" cy="1430845"/>
      </dsp:txXfrm>
    </dsp:sp>
    <dsp:sp modelId="{A04FFD21-25BA-49E4-AADA-002BEB902D24}">
      <dsp:nvSpPr>
        <dsp:cNvPr id="0" name=""/>
        <dsp:cNvSpPr/>
      </dsp:nvSpPr>
      <dsp:spPr>
        <a:xfrm>
          <a:off x="4925907" y="483393"/>
          <a:ext cx="3651299" cy="50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b="0" kern="1200">
              <a:latin typeface="Segoe UI"/>
              <a:ea typeface="+mn-ea"/>
              <a:cs typeface="+mn-cs"/>
            </a:rPr>
            <a:t>Nov-Jan 24</a:t>
          </a:r>
        </a:p>
      </dsp:txBody>
      <dsp:txXfrm>
        <a:off x="4925907" y="483393"/>
        <a:ext cx="3651299" cy="502729"/>
      </dsp:txXfrm>
    </dsp:sp>
    <dsp:sp modelId="{B2107D8C-D135-4BF2-9329-432F50766A82}">
      <dsp:nvSpPr>
        <dsp:cNvPr id="0" name=""/>
        <dsp:cNvSpPr/>
      </dsp:nvSpPr>
      <dsp:spPr>
        <a:xfrm>
          <a:off x="4674542" y="986123"/>
          <a:ext cx="0" cy="1430845"/>
        </a:xfrm>
        <a:prstGeom prst="line">
          <a:avLst/>
        </a:prstGeom>
        <a:noFill/>
        <a:ln w="1270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999A38E-6362-43F5-A96A-CC114CC9C6A3}">
      <dsp:nvSpPr>
        <dsp:cNvPr id="0" name=""/>
        <dsp:cNvSpPr/>
      </dsp:nvSpPr>
      <dsp:spPr>
        <a:xfrm>
          <a:off x="4629297" y="2371723"/>
          <a:ext cx="90491" cy="90491"/>
        </a:xfrm>
        <a:prstGeom prst="ellipse">
          <a:avLst/>
        </a:prstGeom>
        <a:solidFill>
          <a:schemeClr val="l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343D1B3-E408-41DE-92E8-37DAAE458990}">
      <dsp:nvSpPr>
        <dsp:cNvPr id="0" name=""/>
        <dsp:cNvSpPr/>
      </dsp:nvSpPr>
      <dsp:spPr>
        <a:xfrm rot="18900000">
          <a:off x="6687346" y="3921437"/>
          <a:ext cx="355483" cy="355483"/>
        </a:xfrm>
        <a:prstGeom prst="teardrop">
          <a:avLst>
            <a:gd name="adj" fmla="val 115000"/>
          </a:avLst>
        </a:prstGeom>
        <a:solidFill>
          <a:schemeClr val="lt1">
            <a:hueOff val="0"/>
            <a:satOff val="0"/>
            <a:lumOff val="0"/>
            <a:alphaOff val="0"/>
          </a:schemeClr>
        </a:solidFill>
        <a:ln w="9525" cap="flat" cmpd="sng" algn="ctr">
          <a:solidFill>
            <a:schemeClr val="accent3">
              <a:shade val="80000"/>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348B2A23-C178-4335-9C52-10577E998C23}">
      <dsp:nvSpPr>
        <dsp:cNvPr id="0" name=""/>
        <dsp:cNvSpPr/>
      </dsp:nvSpPr>
      <dsp:spPr>
        <a:xfrm>
          <a:off x="6726838" y="3960928"/>
          <a:ext cx="276501" cy="276501"/>
        </a:xfrm>
        <a:prstGeom prst="ellipse">
          <a:avLst/>
        </a:prstGeom>
        <a:solidFill>
          <a:schemeClr val="accent3">
            <a:alpha val="90000"/>
            <a:tint val="4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EE70D38B-B92C-461F-AA5B-43E769177F8C}">
      <dsp:nvSpPr>
        <dsp:cNvPr id="0" name=""/>
        <dsp:cNvSpPr/>
      </dsp:nvSpPr>
      <dsp:spPr>
        <a:xfrm>
          <a:off x="7116453" y="2416969"/>
          <a:ext cx="3651299" cy="1430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b="0" kern="1200">
              <a:latin typeface="Segoe UI"/>
              <a:ea typeface="+mn-ea"/>
              <a:cs typeface="+mn-cs"/>
            </a:rPr>
            <a:t>Await final config</a:t>
          </a:r>
        </a:p>
        <a:p>
          <a:pPr marL="0" lvl="0" indent="0" algn="l" defTabSz="488950">
            <a:lnSpc>
              <a:spcPct val="90000"/>
            </a:lnSpc>
            <a:spcBef>
              <a:spcPct val="0"/>
            </a:spcBef>
            <a:spcAft>
              <a:spcPct val="35000"/>
            </a:spcAft>
            <a:buNone/>
          </a:pPr>
          <a:r>
            <a:rPr lang="en-US" sz="1100" b="0" kern="1200">
              <a:latin typeface="Segoe UI"/>
              <a:ea typeface="+mn-ea"/>
              <a:cs typeface="+mn-cs"/>
            </a:rPr>
            <a:t>Local account management</a:t>
          </a:r>
        </a:p>
        <a:p>
          <a:pPr marL="0" lvl="0" indent="0" algn="l" defTabSz="488950">
            <a:lnSpc>
              <a:spcPct val="90000"/>
            </a:lnSpc>
            <a:spcBef>
              <a:spcPct val="0"/>
            </a:spcBef>
            <a:spcAft>
              <a:spcPct val="35000"/>
            </a:spcAft>
            <a:buNone/>
          </a:pPr>
          <a:r>
            <a:rPr lang="en-US" sz="1100" b="0" kern="1200">
              <a:latin typeface="Segoe UI"/>
              <a:ea typeface="+mn-ea"/>
              <a:cs typeface="+mn-cs"/>
            </a:rPr>
            <a:t>Custom PKG Pre + Post Scripts</a:t>
          </a:r>
        </a:p>
        <a:p>
          <a:pPr marL="0" lvl="0" indent="0" algn="l" defTabSz="488950">
            <a:lnSpc>
              <a:spcPct val="90000"/>
            </a:lnSpc>
            <a:spcBef>
              <a:spcPct val="0"/>
            </a:spcBef>
            <a:spcAft>
              <a:spcPct val="35000"/>
            </a:spcAft>
            <a:buNone/>
          </a:pPr>
          <a:r>
            <a:rPr lang="en-US" sz="1100" b="0" kern="1200">
              <a:latin typeface="Segoe UI"/>
              <a:ea typeface="+mn-ea"/>
              <a:cs typeface="+mn-cs"/>
            </a:rPr>
            <a:t>Settings Catalog+</a:t>
          </a:r>
        </a:p>
        <a:p>
          <a:pPr marL="0" lvl="0" indent="0" algn="l" defTabSz="488950">
            <a:lnSpc>
              <a:spcPct val="90000"/>
            </a:lnSpc>
            <a:spcBef>
              <a:spcPct val="0"/>
            </a:spcBef>
            <a:spcAft>
              <a:spcPct val="35000"/>
            </a:spcAft>
            <a:buNone/>
          </a:pPr>
          <a:r>
            <a:rPr lang="en-US" sz="1100" b="0" kern="1200">
              <a:latin typeface="Segoe UI"/>
              <a:ea typeface="+mn-ea"/>
              <a:cs typeface="+mn-cs"/>
            </a:rPr>
            <a:t>Cloud PKI support + Remote Help</a:t>
          </a:r>
        </a:p>
        <a:p>
          <a:pPr marL="0" lvl="0" indent="0" algn="l" defTabSz="488950">
            <a:lnSpc>
              <a:spcPct val="90000"/>
            </a:lnSpc>
            <a:spcBef>
              <a:spcPct val="0"/>
            </a:spcBef>
            <a:spcAft>
              <a:spcPct val="35000"/>
            </a:spcAft>
            <a:buNone/>
          </a:pPr>
          <a:r>
            <a:rPr lang="en-US" sz="1100" b="0" kern="1200">
              <a:latin typeface="Segoe UI"/>
              <a:ea typeface="+mn-ea"/>
              <a:cs typeface="+mn-cs"/>
            </a:rPr>
            <a:t>Platform SSO public preview</a:t>
          </a:r>
        </a:p>
      </dsp:txBody>
      <dsp:txXfrm>
        <a:off x="7116453" y="2416969"/>
        <a:ext cx="3651299" cy="1430845"/>
      </dsp:txXfrm>
    </dsp:sp>
    <dsp:sp modelId="{13253D6A-B5B9-4705-8D9D-91D60AFC1D35}">
      <dsp:nvSpPr>
        <dsp:cNvPr id="0" name=""/>
        <dsp:cNvSpPr/>
      </dsp:nvSpPr>
      <dsp:spPr>
        <a:xfrm>
          <a:off x="7116453" y="3847814"/>
          <a:ext cx="3651299" cy="502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b="0" kern="1200">
              <a:latin typeface="Segoe UI"/>
              <a:ea typeface="+mn-ea"/>
              <a:cs typeface="+mn-cs"/>
            </a:rPr>
            <a:t>Feb-Apr 24</a:t>
          </a:r>
        </a:p>
      </dsp:txBody>
      <dsp:txXfrm>
        <a:off x="7116453" y="3847814"/>
        <a:ext cx="3651299" cy="502729"/>
      </dsp:txXfrm>
    </dsp:sp>
    <dsp:sp modelId="{0D4E2230-68E3-43C5-BB64-BE632EFCD369}">
      <dsp:nvSpPr>
        <dsp:cNvPr id="0" name=""/>
        <dsp:cNvSpPr/>
      </dsp:nvSpPr>
      <dsp:spPr>
        <a:xfrm>
          <a:off x="6865088" y="2416969"/>
          <a:ext cx="0" cy="1430845"/>
        </a:xfrm>
        <a:prstGeom prst="line">
          <a:avLst/>
        </a:prstGeom>
        <a:noFill/>
        <a:ln w="1270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A44B3B9-318D-417F-BCCC-E8F9D0F57186}">
      <dsp:nvSpPr>
        <dsp:cNvPr id="0" name=""/>
        <dsp:cNvSpPr/>
      </dsp:nvSpPr>
      <dsp:spPr>
        <a:xfrm>
          <a:off x="6819843" y="2371723"/>
          <a:ext cx="90491" cy="90491"/>
        </a:xfrm>
        <a:prstGeom prst="ellipse">
          <a:avLst/>
        </a:prstGeom>
        <a:solidFill>
          <a:schemeClr val="l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6/25/2024 7:50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6/25/2024 7:49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6/25/2024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58347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Why Choose Microsoft Intune for macOS management?</a:t>
            </a:r>
          </a:p>
          <a:p>
            <a:pPr marL="514350" indent="-514350">
              <a:buFont typeface="+mj-lt"/>
              <a:buAutoNum type="arabicPeriod"/>
            </a:pPr>
            <a:r>
              <a:rPr lang="en-US"/>
              <a:t>Enterprise Mac Management</a:t>
            </a:r>
          </a:p>
          <a:p>
            <a:pPr marL="514350" indent="-514350">
              <a:buFont typeface="+mj-lt"/>
              <a:buAutoNum type="arabicPeriod"/>
            </a:pPr>
            <a:r>
              <a:rPr lang="en-US"/>
              <a:t>Enrolling devices</a:t>
            </a:r>
          </a:p>
          <a:p>
            <a:pPr marL="514350" indent="-514350">
              <a:buFont typeface="+mj-lt"/>
              <a:buAutoNum type="arabicPeriod"/>
            </a:pPr>
            <a:r>
              <a:rPr lang="en-US"/>
              <a:t>Managing Identity</a:t>
            </a:r>
          </a:p>
          <a:p>
            <a:pPr marL="514350" indent="-514350">
              <a:buFont typeface="+mj-lt"/>
              <a:buAutoNum type="arabicPeriod"/>
            </a:pPr>
            <a:r>
              <a:rPr lang="en-US"/>
              <a:t>Security</a:t>
            </a:r>
          </a:p>
          <a:p>
            <a:pPr marL="514350" indent="-514350">
              <a:buFont typeface="+mj-lt"/>
              <a:buAutoNum type="arabicPeriod"/>
            </a:pPr>
            <a:r>
              <a:rPr lang="en-US"/>
              <a:t>Device configuration</a:t>
            </a:r>
          </a:p>
          <a:p>
            <a:pPr marL="514350" indent="-514350">
              <a:buFont typeface="+mj-lt"/>
              <a:buAutoNum type="arabicPeriod"/>
            </a:pPr>
            <a:r>
              <a:rPr lang="en-US"/>
              <a:t>Application deployment</a:t>
            </a:r>
          </a:p>
          <a:p>
            <a:pPr marL="514350" indent="-514350">
              <a:buFont typeface="+mj-lt"/>
              <a:buAutoNum type="arabicPeriod"/>
            </a:pPr>
            <a:r>
              <a:rPr lang="en-US"/>
              <a:t>Resources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6/25/2024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3062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a:t>Slide Objective: </a:t>
            </a:r>
            <a:r>
              <a:rPr lang="en-US" sz="800">
                <a:effectLst/>
                <a:latin typeface="Times New Roman" panose="02020603050405020304" pitchFamily="18" charset="0"/>
                <a:ea typeface="MS Mincho" panose="02020609040205080304" pitchFamily="49" charset="-128"/>
              </a:rPr>
              <a:t>One solution for both core and advanced endpoint management needs.</a:t>
            </a:r>
          </a:p>
          <a:p>
            <a:endParaRPr lang="en-US" sz="1800" b="1">
              <a:latin typeface="Segoe UI Light" pitchFamily="34" charset="0"/>
            </a:endParaRPr>
          </a:p>
          <a:p>
            <a:r>
              <a:rPr lang="en-US" sz="1800" b="1">
                <a:latin typeface="Segoe UI Light" pitchFamily="34" charset="0"/>
              </a:rPr>
              <a:t>Talk Track:</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a:solidFill>
                  <a:srgbClr val="000000"/>
                </a:solidFill>
                <a:effectLst/>
                <a:latin typeface="Segoe UI" panose="020B0502040204020203" pitchFamily="34" charset="0"/>
                <a:ea typeface="MS Mincho" panose="02020609040205080304" pitchFamily="49" charset="-128"/>
              </a:rPr>
              <a:t>Microsoft Intune is an industry-leading unified endpoint management (UEM) solution that organizations depend on to ensure their devices, operating systems, and apps are up-to-date, protected, and performing. </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a:solidFill>
                  <a:srgbClr val="000000"/>
                </a:solidFill>
                <a:effectLst/>
                <a:latin typeface="Segoe UI" panose="020B0502040204020203" pitchFamily="34" charset="0"/>
                <a:ea typeface="MS Mincho" panose="02020609040205080304" pitchFamily="49" charset="-128"/>
              </a:rPr>
              <a:t>Our unified endpoint management offers you easier management and powerful data and device protection, all at a lower total cost of ownership by consolidating your endpoint management and security vendors and optimizing performance across devices.</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spc="10">
                <a:solidFill>
                  <a:srgbClr val="000000"/>
                </a:solidFill>
                <a:effectLst/>
                <a:latin typeface="Segoe UI" panose="020B0502040204020203" pitchFamily="34" charset="0"/>
                <a:ea typeface="MS Mincho" panose="02020609040205080304" pitchFamily="49" charset="-128"/>
              </a:rPr>
              <a:t>Within Intune you can manage on-premises, cloud, mobile, desktop, and virtual endpoints across platforms, including Windows, macOS, iOS, Android, and Linux operating systems.</a:t>
            </a:r>
          </a:p>
          <a:p>
            <a:pPr marL="285750" marR="0" lvl="0" indent="-285750">
              <a:lnSpc>
                <a:spcPct val="115000"/>
              </a:lnSpc>
              <a:spcBef>
                <a:spcPts val="0"/>
              </a:spcBef>
              <a:spcAft>
                <a:spcPts val="0"/>
              </a:spcAft>
              <a:buFont typeface="Arial" panose="020B0604020202020204" pitchFamily="34" charset="0"/>
              <a:buChar char="•"/>
              <a:tabLst>
                <a:tab pos="3186430" algn="l"/>
              </a:tabLst>
            </a:pPr>
            <a:r>
              <a:rPr lang="en-US" sz="1800">
                <a:effectLst/>
                <a:latin typeface="Times New Roman" panose="02020603050405020304" pitchFamily="18" charset="0"/>
                <a:ea typeface="MS Mincho" panose="02020609040205080304" pitchFamily="49" charset="-128"/>
              </a:rPr>
              <a:t>Intune helps you prioritize the user experience by empowering your IT teams to deliver the best possible endpoint experience through zero-touch deployment, flexible, nonintrusive mobile application management, and proactive recommendations based on Microsoft Cloud data.</a:t>
            </a:r>
            <a:endParaRPr lang="en-US" sz="800" b="1" spc="10">
              <a:solidFill>
                <a:srgbClr val="000000"/>
              </a:solidFill>
              <a:effectLst/>
              <a:latin typeface="Segoe UI" panose="020B0502040204020203" pitchFamily="34" charset="0"/>
              <a:ea typeface="MS Mincho" panose="02020609040205080304" pitchFamily="49" charset="-128"/>
            </a:endParaRPr>
          </a:p>
          <a:p>
            <a:pPr marL="342900" marR="0" lvl="0" indent="-342900">
              <a:lnSpc>
                <a:spcPct val="115000"/>
              </a:lnSpc>
              <a:spcBef>
                <a:spcPts val="0"/>
              </a:spcBef>
              <a:spcAft>
                <a:spcPts val="0"/>
              </a:spcAft>
              <a:buFont typeface="Symbol" panose="05050102010706020507" pitchFamily="18" charset="2"/>
              <a:buChar char=""/>
              <a:tabLst>
                <a:tab pos="3186430" algn="l"/>
              </a:tabLst>
            </a:pPr>
            <a:endParaRPr lang="en-US" sz="800" b="1" spc="10">
              <a:solidFill>
                <a:srgbClr val="000000"/>
              </a:solidFill>
              <a:effectLst/>
              <a:latin typeface="Segoe UI" panose="020B0502040204020203" pitchFamily="34" charset="0"/>
              <a:ea typeface="MS Mincho" panose="02020609040205080304" pitchFamily="49" charset="-128"/>
            </a:endParaRPr>
          </a:p>
          <a:p>
            <a:pPr marL="0" marR="0" lvl="0" indent="0">
              <a:lnSpc>
                <a:spcPct val="115000"/>
              </a:lnSpc>
              <a:spcBef>
                <a:spcPts val="0"/>
              </a:spcBef>
              <a:spcAft>
                <a:spcPts val="0"/>
              </a:spcAft>
              <a:buFont typeface="Symbol" panose="05050102010706020507" pitchFamily="18" charset="2"/>
              <a:buNone/>
              <a:tabLst>
                <a:tab pos="3186430" algn="l"/>
              </a:tabLst>
            </a:pPr>
            <a:r>
              <a:rPr lang="en-US" sz="1600" b="1">
                <a:latin typeface="Times New Roman" panose="02020603050405020304" pitchFamily="18" charset="0"/>
                <a:ea typeface="MS Mincho" panose="02020609040205080304" pitchFamily="49" charset="-128"/>
              </a:rPr>
              <a:t>Next Slide</a:t>
            </a:r>
            <a:endParaRPr lang="en-US" sz="1800">
              <a:solidFill>
                <a:schemeClr val="tx1"/>
              </a:soli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6/25/2024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8915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 b="1"/>
              <a:t>Slide Objective: </a:t>
            </a:r>
            <a:r>
              <a:rPr lang="en-US" sz="100" b="0">
                <a:effectLst/>
                <a:latin typeface="Times New Roman" panose="02020603050405020304" pitchFamily="18" charset="0"/>
                <a:ea typeface="MS Mincho" panose="02020609040205080304" pitchFamily="49" charset="-128"/>
              </a:rPr>
              <a:t>Provide the customer with our strategy for macOS management and how we approach our development.</a:t>
            </a:r>
          </a:p>
          <a:p>
            <a:endParaRPr lang="en-US" sz="900" b="1">
              <a:latin typeface="Segoe UI Light" pitchFamily="34" charset="0"/>
            </a:endParaRPr>
          </a:p>
          <a:p>
            <a:r>
              <a:rPr lang="en-US" sz="900" b="1">
                <a:latin typeface="Segoe UI Light" pitchFamily="34" charset="0"/>
              </a:rPr>
              <a:t>Talk Track:</a:t>
            </a:r>
          </a:p>
          <a:p>
            <a:pPr marL="285750" indent="-285750" algn="l" rtl="0" fontAlgn="base">
              <a:buFont typeface="Arial" panose="020B0604020202020204" pitchFamily="34" charset="0"/>
              <a:buChar char="•"/>
            </a:pPr>
            <a:r>
              <a:rPr lang="en-US" sz="900" b="0" i="0">
                <a:solidFill>
                  <a:srgbClr val="000000"/>
                </a:solidFill>
                <a:effectLst/>
                <a:latin typeface="Calibri" panose="020F0502020204030204" pitchFamily="34" charset="0"/>
              </a:rPr>
              <a:t>Platform First: If Apple builds a management capability into macOS, we will build support for it. We will also support every major and minor build of macOS on launch from Apple.</a:t>
            </a:r>
          </a:p>
          <a:p>
            <a:pPr marL="285750" indent="-285750" algn="l" rtl="0" fontAlgn="base">
              <a:buFont typeface="Arial" panose="020B0604020202020204" pitchFamily="34" charset="0"/>
              <a:buChar char="•"/>
            </a:pPr>
            <a:r>
              <a:rPr lang="en-US" sz="900" b="0" i="0">
                <a:solidFill>
                  <a:srgbClr val="000000"/>
                </a:solidFill>
                <a:effectLst/>
                <a:latin typeface="Calibri" panose="020F0502020204030204" pitchFamily="34" charset="0"/>
              </a:rPr>
              <a:t>MDM+: Where our customers have requirements that can’t be met by the macOS management capabilities, we’ll use our Intune Agent to achieve those tasks. Examples are things like DMG support and scripts.</a:t>
            </a:r>
          </a:p>
          <a:p>
            <a:pPr marL="285750" indent="-285750" algn="l" rtl="0" fontAlgn="base">
              <a:buFont typeface="Arial" panose="020B0604020202020204" pitchFamily="34" charset="0"/>
              <a:buChar char="•"/>
            </a:pPr>
            <a:r>
              <a:rPr lang="en-US" sz="900" b="0" i="0">
                <a:solidFill>
                  <a:srgbClr val="000000"/>
                </a:solidFill>
                <a:effectLst/>
                <a:latin typeface="Calibri" panose="020F0502020204030204" pitchFamily="34" charset="0"/>
              </a:rPr>
              <a:t>Secure: Intune is part of the EM+S suite, which includes products to secure identity, data, and devices. It’s not just about MDM management.</a:t>
            </a:r>
          </a:p>
          <a:p>
            <a:pPr marL="285750" indent="-285750" algn="l" rtl="0" fontAlgn="base">
              <a:buFont typeface="Arial" panose="020B0604020202020204" pitchFamily="34" charset="0"/>
              <a:buChar char="•"/>
            </a:pPr>
            <a:r>
              <a:rPr lang="en-US" sz="900" b="0" i="0">
                <a:solidFill>
                  <a:srgbClr val="000000"/>
                </a:solidFill>
                <a:effectLst/>
                <a:latin typeface="Calibri" panose="020F0502020204030204" pitchFamily="34" charset="0"/>
              </a:rPr>
              <a:t>Community: The Mac community has a rich legacy when it comes to maintaining their own tooling. Intune is committed to supporting these apps and tools. We’ll be making more improvements in this space over time, too.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6/25/2024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17228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6/25/2024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97887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6/25/2024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73755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A8635-7995-8D3A-B634-0DAD028875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DE273-922E-0FBE-2402-1A72AE2B6A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FA88F-90B5-00BE-6D7F-8382BA3671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142222-77EF-197D-9879-D0DF29D4F928}"/>
              </a:ext>
            </a:extLst>
          </p:cNvPr>
          <p:cNvSpPr>
            <a:spLocks noGrp="1"/>
          </p:cNvSpPr>
          <p:nvPr>
            <p:ph type="sldNum" sz="quarter" idx="5"/>
          </p:nvPr>
        </p:nvSpPr>
        <p:spPr/>
        <p:txBody>
          <a:bodyPr/>
          <a:lstStyle/>
          <a:p>
            <a:fld id="{6318096D-5C77-B344-87D6-402E0572F9B1}" type="slidenum">
              <a:rPr lang="en-US" smtClean="0"/>
              <a:t>10</a:t>
            </a:fld>
            <a:endParaRPr lang="en-US"/>
          </a:p>
        </p:txBody>
      </p:sp>
    </p:spTree>
    <p:extLst>
      <p:ext uri="{BB962C8B-B14F-4D97-AF65-F5344CB8AC3E}">
        <p14:creationId xmlns:p14="http://schemas.microsoft.com/office/powerpoint/2010/main" val="3029940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JIT compliance CC. Available apps AM. User keychain certs CC. Custom compliance CC. MDE risk score CC? Managed device attestation O. Data-driven settings templates CC. Custom app detection AM. Available user actions CC. LAPS integration E. DDM apps support AM. PSSO – GA 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6/25/2024 7:49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15358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57800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1514A1-6E27-AB7A-C537-5A71647FEDFD}"/>
              </a:ext>
              <a:ext uri="{C183D7F6-B498-43B3-948B-1728B52AA6E4}">
                <adec:decorative xmlns:adec="http://schemas.microsoft.com/office/drawing/2017/decorative" val="1"/>
              </a:ext>
            </a:extLst>
          </p:cNvPr>
          <p:cNvSpPr/>
          <p:nvPr userDrawn="1"/>
        </p:nvSpPr>
        <p:spPr bwMode="auto">
          <a:xfrm flipH="1">
            <a:off x="0" y="0"/>
            <a:ext cx="9305091" cy="6858000"/>
          </a:xfrm>
          <a:prstGeom prst="rect">
            <a:avLst/>
          </a:prstGeom>
          <a:gradFill flip="none" rotWithShape="1">
            <a:gsLst>
              <a:gs pos="100000">
                <a:schemeClr val="accent3">
                  <a:alpha val="12000"/>
                </a:schemeClr>
              </a:gs>
              <a:gs pos="25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a:solidFill>
                <a:srgbClr val="FFFFFF"/>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AB3BE44B-C551-004E-67E0-85E0838AFCDC}"/>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164" t="63924" r="21019" b="22057"/>
          <a:stretch/>
        </p:blipFill>
        <p:spPr>
          <a:xfrm flipH="1">
            <a:off x="-5946" y="5579558"/>
            <a:ext cx="12197946" cy="1280967"/>
          </a:xfrm>
          <a:prstGeom prst="rect">
            <a:avLst/>
          </a:prstGeom>
        </p:spPr>
      </p:pic>
      <p:pic>
        <p:nvPicPr>
          <p:cNvPr id="5" name="Picture 4">
            <a:extLst>
              <a:ext uri="{FF2B5EF4-FFF2-40B4-BE49-F238E27FC236}">
                <a16:creationId xmlns:a16="http://schemas.microsoft.com/office/drawing/2014/main" id="{DD2F439D-C94D-33BE-8FAE-0B08931AF562}"/>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0301" t="1088" r="6030" b="70051"/>
          <a:stretch/>
        </p:blipFill>
        <p:spPr>
          <a:xfrm>
            <a:off x="26948" y="3740927"/>
            <a:ext cx="5509588" cy="3126698"/>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28"/>
          </a:xfrm>
        </p:spPr>
        <p:txBody>
          <a:bodyPr wrap="square">
            <a:spAutoFit/>
          </a:bodyPr>
          <a:lstStyle>
            <a:lvl1pPr marL="0" indent="0">
              <a:buNone/>
              <a:defRPr/>
            </a:lvl1pPr>
            <a:lvl2pPr marL="228591" indent="0">
              <a:buNone/>
              <a:defRPr/>
            </a:lvl2pPr>
            <a:lvl3pPr marL="457182" indent="0">
              <a:buNone/>
              <a:defRPr/>
            </a:lvl3pPr>
            <a:lvl4pPr marL="685773" indent="0">
              <a:buNone/>
              <a:defRPr/>
            </a:lvl4pPr>
            <a:lvl5pPr marL="9143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9150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062324-AAB8-F246-EC8C-11BB38BF8C0D}"/>
              </a:ext>
            </a:extLst>
          </p:cNvPr>
          <p:cNvSpPr/>
          <p:nvPr userDrawn="1"/>
        </p:nvSpPr>
        <p:spPr bwMode="auto">
          <a:xfrm flipH="1">
            <a:off x="-11172" y="3654583"/>
            <a:ext cx="12203172" cy="3203417"/>
          </a:xfrm>
          <a:prstGeom prst="rect">
            <a:avLst/>
          </a:prstGeom>
          <a:gradFill>
            <a:gsLst>
              <a:gs pos="34026">
                <a:srgbClr val="F7F7F7"/>
              </a:gs>
              <a:gs pos="53000">
                <a:srgbClr val="F3F3F3"/>
              </a:gs>
              <a:gs pos="0">
                <a:schemeClr val="bg1">
                  <a:alpha val="18709"/>
                </a:schemeClr>
              </a:gs>
              <a:gs pos="100000">
                <a:schemeClr val="bg2">
                  <a:alpha val="91877"/>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243417"/>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4906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pic>
        <p:nvPicPr>
          <p:cNvPr id="3" name="Picture 2" descr="Background pattern&#10;&#10;Description automatically generated with low confidence">
            <a:extLst>
              <a:ext uri="{FF2B5EF4-FFF2-40B4-BE49-F238E27FC236}">
                <a16:creationId xmlns:a16="http://schemas.microsoft.com/office/drawing/2014/main" id="{E1CFFA65-9D36-F227-102F-B3C263FA0E4A}"/>
              </a:ext>
            </a:extLst>
          </p:cNvPr>
          <p:cNvPicPr>
            <a:picLocks noChangeAspect="1"/>
          </p:cNvPicPr>
          <p:nvPr userDrawn="1"/>
        </p:nvPicPr>
        <p:blipFill rotWithShape="1">
          <a:blip r:embed="rId2">
            <a:alphaModFix amt="18000"/>
            <a:extLst>
              <a:ext uri="{28A0092B-C50C-407E-A947-70E740481C1C}">
                <a14:useLocalDpi xmlns:a14="http://schemas.microsoft.com/office/drawing/2010/main" val="0"/>
              </a:ext>
            </a:extLst>
          </a:blip>
          <a:srcRect l="8255" t="21131" r="8255" b="25768"/>
          <a:stretch/>
        </p:blipFill>
        <p:spPr>
          <a:xfrm flipH="1">
            <a:off x="0" y="2476419"/>
            <a:ext cx="12192000" cy="4381581"/>
          </a:xfrm>
          <a:prstGeom prst="rect">
            <a:avLst/>
          </a:prstGeom>
        </p:spPr>
      </p:pic>
    </p:spTree>
    <p:extLst>
      <p:ext uri="{BB962C8B-B14F-4D97-AF65-F5344CB8AC3E}">
        <p14:creationId xmlns:p14="http://schemas.microsoft.com/office/powerpoint/2010/main" val="1112591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7BDB0-57A0-C38F-2426-27C9483A960E}"/>
              </a:ext>
            </a:extLst>
          </p:cNvPr>
          <p:cNvSpPr/>
          <p:nvPr userDrawn="1"/>
        </p:nvSpPr>
        <p:spPr bwMode="auto">
          <a:xfrm rot="10800000" flipV="1">
            <a:off x="-1" y="2256062"/>
            <a:ext cx="12191998" cy="4601938"/>
          </a:xfrm>
          <a:prstGeom prst="rect">
            <a:avLst/>
          </a:prstGeom>
          <a:gradFill flip="none" rotWithShape="1">
            <a:gsLst>
              <a:gs pos="100000">
                <a:schemeClr val="bg1"/>
              </a:gs>
              <a:gs pos="25000">
                <a:schemeClr val="accent3">
                  <a:alpha val="5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 name="Picture 4" descr="Shape&#10;&#10;Description automatically generated">
            <a:extLst>
              <a:ext uri="{FF2B5EF4-FFF2-40B4-BE49-F238E27FC236}">
                <a16:creationId xmlns:a16="http://schemas.microsoft.com/office/drawing/2014/main" id="{54DB2416-8E15-8DAA-B685-AEE43737A1E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4531" t="16311" r="27698" b="41521"/>
          <a:stretch/>
        </p:blipFill>
        <p:spPr>
          <a:xfrm>
            <a:off x="0" y="1114938"/>
            <a:ext cx="12192000" cy="5732455"/>
          </a:xfrm>
          <a:prstGeom prst="rect">
            <a:avLst/>
          </a:prstGeom>
        </p:spPr>
      </p:pic>
      <p:pic>
        <p:nvPicPr>
          <p:cNvPr id="6" name="Picture 5" descr="Background pattern&#10;&#10;Description automatically generated with low confidence">
            <a:extLst>
              <a:ext uri="{FF2B5EF4-FFF2-40B4-BE49-F238E27FC236}">
                <a16:creationId xmlns:a16="http://schemas.microsoft.com/office/drawing/2014/main" id="{19F2A9E4-3835-AFE7-8F5E-BE1C3718F6F1}"/>
              </a:ext>
            </a:extLst>
          </p:cNvPr>
          <p:cNvPicPr>
            <a:picLocks noChangeAspect="1"/>
          </p:cNvPicPr>
          <p:nvPr userDrawn="1"/>
        </p:nvPicPr>
        <p:blipFill rotWithShape="1">
          <a:blip r:embed="rId3">
            <a:alphaModFix amt="18000"/>
            <a:extLst>
              <a:ext uri="{28A0092B-C50C-407E-A947-70E740481C1C}">
                <a14:useLocalDpi xmlns:a14="http://schemas.microsoft.com/office/drawing/2010/main" val="0"/>
              </a:ext>
            </a:extLst>
          </a:blip>
          <a:srcRect l="8255" t="21131" r="8255" b="25768"/>
          <a:stretch/>
        </p:blipFill>
        <p:spPr>
          <a:xfrm flipH="1">
            <a:off x="0" y="2476419"/>
            <a:ext cx="12192000" cy="4381581"/>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1540582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6" name="Picture 5" descr="Background pattern&#10;&#10;Description automatically generated with low confidence">
            <a:extLst>
              <a:ext uri="{FF2B5EF4-FFF2-40B4-BE49-F238E27FC236}">
                <a16:creationId xmlns:a16="http://schemas.microsoft.com/office/drawing/2014/main" id="{19F2A9E4-3835-AFE7-8F5E-BE1C3718F6F1}"/>
              </a:ext>
            </a:extLst>
          </p:cNvPr>
          <p:cNvPicPr>
            <a:picLocks noChangeAspect="1"/>
          </p:cNvPicPr>
          <p:nvPr userDrawn="1"/>
        </p:nvPicPr>
        <p:blipFill rotWithShape="1">
          <a:blip r:embed="rId2">
            <a:alphaModFix amt="18000"/>
            <a:extLst>
              <a:ext uri="{28A0092B-C50C-407E-A947-70E740481C1C}">
                <a14:useLocalDpi xmlns:a14="http://schemas.microsoft.com/office/drawing/2010/main" val="0"/>
              </a:ext>
            </a:extLst>
          </a:blip>
          <a:srcRect l="8255" t="21131" r="8255" b="25768"/>
          <a:stretch/>
        </p:blipFill>
        <p:spPr>
          <a:xfrm flipH="1">
            <a:off x="0" y="2476419"/>
            <a:ext cx="12192000" cy="4381581"/>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
        <p:nvSpPr>
          <p:cNvPr id="4" name="Rectangle 3">
            <a:extLst>
              <a:ext uri="{FF2B5EF4-FFF2-40B4-BE49-F238E27FC236}">
                <a16:creationId xmlns:a16="http://schemas.microsoft.com/office/drawing/2014/main" id="{A863EBAF-90B3-546B-ABF5-9007B09A19CA}"/>
              </a:ext>
            </a:extLst>
          </p:cNvPr>
          <p:cNvSpPr/>
          <p:nvPr userDrawn="1"/>
        </p:nvSpPr>
        <p:spPr bwMode="auto">
          <a:xfrm flipH="1">
            <a:off x="0" y="3228483"/>
            <a:ext cx="12192000" cy="3646179"/>
          </a:xfrm>
          <a:prstGeom prst="rect">
            <a:avLst/>
          </a:prstGeom>
          <a:gradFill>
            <a:gsLst>
              <a:gs pos="34026">
                <a:srgbClr val="F7F7F7"/>
              </a:gs>
              <a:gs pos="53000">
                <a:srgbClr val="F3F3F3"/>
              </a:gs>
              <a:gs pos="0">
                <a:schemeClr val="bg1">
                  <a:alpha val="18709"/>
                </a:schemeClr>
              </a:gs>
              <a:gs pos="100000">
                <a:schemeClr val="bg2">
                  <a:alpha val="91877"/>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spcBef>
                <a:spcPct val="0"/>
              </a:spcBef>
              <a:spcAft>
                <a:spcPct val="0"/>
              </a:spcAft>
            </a:pPr>
            <a:endParaRPr lang="en-US" sz="1667">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93190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ACEC30-2EC1-A2DF-2961-583B987802F2}"/>
              </a:ext>
            </a:extLst>
          </p:cNvPr>
          <p:cNvSpPr/>
          <p:nvPr userDrawn="1"/>
        </p:nvSpPr>
        <p:spPr bwMode="auto">
          <a:xfrm rot="10800000" flipV="1">
            <a:off x="0" y="0"/>
            <a:ext cx="12185214" cy="6858000"/>
          </a:xfrm>
          <a:prstGeom prst="rect">
            <a:avLst/>
          </a:prstGeom>
          <a:gradFill>
            <a:gsLst>
              <a:gs pos="94000">
                <a:schemeClr val="bg2">
                  <a:alpha val="86000"/>
                </a:schemeClr>
              </a:gs>
              <a:gs pos="49000">
                <a:schemeClr val="bg1"/>
              </a:gs>
              <a:gs pos="34000">
                <a:schemeClr val="bg1"/>
              </a:gs>
              <a:gs pos="72000">
                <a:schemeClr val="accent3">
                  <a:alpha val="17955"/>
                </a:schemeClr>
              </a:gs>
            </a:gsLst>
            <a:lin ang="4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 name="Picture 4" descr="Background pattern&#10;&#10;Description automatically generated with low confidence">
            <a:extLst>
              <a:ext uri="{FF2B5EF4-FFF2-40B4-BE49-F238E27FC236}">
                <a16:creationId xmlns:a16="http://schemas.microsoft.com/office/drawing/2014/main" id="{395624AD-E6ED-E2D4-55E7-AAAB3309AC98}"/>
              </a:ext>
            </a:extLst>
          </p:cNvPr>
          <p:cNvPicPr>
            <a:picLocks noChangeAspect="1"/>
          </p:cNvPicPr>
          <p:nvPr userDrawn="1"/>
        </p:nvPicPr>
        <p:blipFill rotWithShape="1">
          <a:blip r:embed="rId2">
            <a:alphaModFix amt="18000"/>
            <a:extLst>
              <a:ext uri="{28A0092B-C50C-407E-A947-70E740481C1C}">
                <a14:useLocalDpi xmlns:a14="http://schemas.microsoft.com/office/drawing/2010/main" val="0"/>
              </a:ext>
            </a:extLst>
          </a:blip>
          <a:srcRect l="48683" t="18435" r="8230" b="34675"/>
          <a:stretch/>
        </p:blipFill>
        <p:spPr>
          <a:xfrm flipH="1">
            <a:off x="2979996" y="1193312"/>
            <a:ext cx="9212004" cy="5664687"/>
          </a:xfrm>
          <a:prstGeom prst="rect">
            <a:avLst/>
          </a:prstGeom>
        </p:spPr>
      </p:pic>
      <p:sp>
        <p:nvSpPr>
          <p:cNvPr id="6" name="Round Single Corner Rectangle 104">
            <a:extLst>
              <a:ext uri="{FF2B5EF4-FFF2-40B4-BE49-F238E27FC236}">
                <a16:creationId xmlns:a16="http://schemas.microsoft.com/office/drawing/2014/main" id="{EDA59EDF-41F2-1E57-9EC1-67A72CF546E0}"/>
              </a:ext>
            </a:extLst>
          </p:cNvPr>
          <p:cNvSpPr/>
          <p:nvPr userDrawn="1"/>
        </p:nvSpPr>
        <p:spPr bwMode="auto">
          <a:xfrm>
            <a:off x="1" y="1863969"/>
            <a:ext cx="3452773" cy="4994031"/>
          </a:xfrm>
          <a:prstGeom prst="round1Rect">
            <a:avLst/>
          </a:prstGeom>
          <a:gradFill>
            <a:gsLst>
              <a:gs pos="54000">
                <a:schemeClr val="accent2"/>
              </a:gs>
              <a:gs pos="79000">
                <a:srgbClr val="145694"/>
              </a:gs>
              <a:gs pos="94005">
                <a:srgbClr val="1B9EE3"/>
              </a:gs>
              <a:gs pos="89000">
                <a:schemeClr val="accent1"/>
              </a:gs>
              <a:gs pos="100000">
                <a:srgbClr val="3CCBF4"/>
              </a:gs>
            </a:gsLst>
            <a:lin ang="18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
        <p:nvSpPr>
          <p:cNvPr id="7" name="Rectangle 6">
            <a:extLst>
              <a:ext uri="{FF2B5EF4-FFF2-40B4-BE49-F238E27FC236}">
                <a16:creationId xmlns:a16="http://schemas.microsoft.com/office/drawing/2014/main" id="{DA1EF19A-4A47-1297-3B5C-51ED7493C79B}"/>
              </a:ext>
            </a:extLst>
          </p:cNvPr>
          <p:cNvSpPr/>
          <p:nvPr userDrawn="1"/>
        </p:nvSpPr>
        <p:spPr bwMode="auto">
          <a:xfrm>
            <a:off x="3434773" y="2919031"/>
            <a:ext cx="8757225" cy="887967"/>
          </a:xfrm>
          <a:prstGeom prst="rect">
            <a:avLst/>
          </a:prstGeom>
          <a:gradFill flip="none" rotWithShape="1">
            <a:gsLst>
              <a:gs pos="54000">
                <a:schemeClr val="accent2"/>
              </a:gs>
              <a:gs pos="79000">
                <a:srgbClr val="145694"/>
              </a:gs>
              <a:gs pos="100000">
                <a:srgbClr val="1B9EE3"/>
              </a:gs>
              <a:gs pos="89000">
                <a:schemeClr val="accent1"/>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200">
              <a:solidFill>
                <a:srgbClr val="FFFFFF"/>
              </a:solidFill>
              <a:ea typeface="Segoe UI" pitchFamily="34" charset="0"/>
              <a:cs typeface="Segoe UI" pitchFamily="34" charset="0"/>
            </a:endParaRPr>
          </a:p>
        </p:txBody>
      </p:sp>
      <p:sp>
        <p:nvSpPr>
          <p:cNvPr id="8" name="Text Placeholder 11">
            <a:extLst>
              <a:ext uri="{FF2B5EF4-FFF2-40B4-BE49-F238E27FC236}">
                <a16:creationId xmlns:a16="http://schemas.microsoft.com/office/drawing/2014/main" id="{74F7B6CB-3F65-9690-F1B5-741BF0238BEA}"/>
              </a:ext>
            </a:extLst>
          </p:cNvPr>
          <p:cNvSpPr>
            <a:spLocks noGrp="1"/>
          </p:cNvSpPr>
          <p:nvPr>
            <p:ph type="body" sz="quarter" idx="18"/>
          </p:nvPr>
        </p:nvSpPr>
        <p:spPr>
          <a:xfrm>
            <a:off x="3907551" y="3178348"/>
            <a:ext cx="4657830" cy="369332"/>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9" name="Text Placeholder 11">
            <a:extLst>
              <a:ext uri="{FF2B5EF4-FFF2-40B4-BE49-F238E27FC236}">
                <a16:creationId xmlns:a16="http://schemas.microsoft.com/office/drawing/2014/main" id="{6E8D6977-A29C-ABB9-6559-67EC3554EE7D}"/>
              </a:ext>
            </a:extLst>
          </p:cNvPr>
          <p:cNvSpPr>
            <a:spLocks noGrp="1"/>
          </p:cNvSpPr>
          <p:nvPr>
            <p:ph type="body" sz="quarter" idx="19"/>
          </p:nvPr>
        </p:nvSpPr>
        <p:spPr>
          <a:xfrm>
            <a:off x="387996" y="2274565"/>
            <a:ext cx="2671088" cy="842708"/>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10" name="Text Placeholder 7">
            <a:extLst>
              <a:ext uri="{FF2B5EF4-FFF2-40B4-BE49-F238E27FC236}">
                <a16:creationId xmlns:a16="http://schemas.microsoft.com/office/drawing/2014/main" id="{D498AACE-5372-D360-45DB-B126127C1CD5}"/>
              </a:ext>
            </a:extLst>
          </p:cNvPr>
          <p:cNvSpPr>
            <a:spLocks noGrp="1"/>
          </p:cNvSpPr>
          <p:nvPr>
            <p:ph type="body" sz="quarter" idx="14"/>
          </p:nvPr>
        </p:nvSpPr>
        <p:spPr>
          <a:xfrm>
            <a:off x="387996" y="3527869"/>
            <a:ext cx="2671088" cy="947952"/>
          </a:xfrm>
        </p:spPr>
        <p:txBody>
          <a:bodyPr wrap="square">
            <a:spAutoFit/>
          </a:bodyPr>
          <a:lstStyle>
            <a:lvl1pPr marL="0" indent="0">
              <a:defRPr lang="en-US" sz="2000" dirty="0">
                <a:solidFill>
                  <a:schemeClr val="bg1"/>
                </a:solidFill>
              </a:defRPr>
            </a:lvl1pPr>
            <a:lvl2pPr marL="285750" indent="-125413">
              <a:defRPr lang="en-US" sz="1800" dirty="0">
                <a:solidFill>
                  <a:schemeClr val="bg1"/>
                </a:solidFill>
              </a:defRPr>
            </a:lvl2pPr>
            <a:lvl3pPr marL="438150" indent="-133350">
              <a:defRPr lang="en-US" sz="1600"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p:txBody>
      </p:sp>
      <p:sp>
        <p:nvSpPr>
          <p:cNvPr id="20" name="Rectangle: Rounded Corners 53">
            <a:extLst>
              <a:ext uri="{FF2B5EF4-FFF2-40B4-BE49-F238E27FC236}">
                <a16:creationId xmlns:a16="http://schemas.microsoft.com/office/drawing/2014/main" id="{2F78025C-9562-12CA-990E-E2A8070A4DF0}"/>
              </a:ext>
              <a:ext uri="{C183D7F6-B498-43B3-948B-1728B52AA6E4}">
                <adec:decorative xmlns:adec="http://schemas.microsoft.com/office/drawing/2017/decorative" val="1"/>
              </a:ext>
            </a:extLst>
          </p:cNvPr>
          <p:cNvSpPr/>
          <p:nvPr userDrawn="1"/>
        </p:nvSpPr>
        <p:spPr bwMode="auto">
          <a:xfrm>
            <a:off x="3840769" y="4028215"/>
            <a:ext cx="3749040" cy="2829784"/>
          </a:xfrm>
          <a:prstGeom prst="rect">
            <a:avLst/>
          </a:prstGeom>
          <a:solidFill>
            <a:schemeClr val="bg1"/>
          </a:solidFill>
          <a:ln>
            <a:noFill/>
            <a:headEnd type="none" w="med" len="med"/>
            <a:tailEnd type="none" w="med" len="med"/>
          </a:ln>
          <a:effectLst>
            <a:outerShdw blurRad="152400" dist="50800" dir="5400000" algn="tl"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397" fontAlgn="base">
              <a:spcBef>
                <a:spcPct val="0"/>
              </a:spcBef>
              <a:spcAft>
                <a:spcPct val="0"/>
              </a:spcAft>
              <a:defRPr/>
            </a:pPr>
            <a:endParaRPr lang="en-US">
              <a:solidFill>
                <a:srgbClr val="1A1A1A"/>
              </a:solidFill>
              <a:latin typeface="Segoe UI"/>
              <a:cs typeface="Segoe UI" pitchFamily="34" charset="0"/>
            </a:endParaRPr>
          </a:p>
        </p:txBody>
      </p:sp>
      <p:sp>
        <p:nvSpPr>
          <p:cNvPr id="21" name="Text Placeholder 11">
            <a:extLst>
              <a:ext uri="{FF2B5EF4-FFF2-40B4-BE49-F238E27FC236}">
                <a16:creationId xmlns:a16="http://schemas.microsoft.com/office/drawing/2014/main" id="{F5D5F232-0E44-4F81-092E-F11CC4477C4B}"/>
              </a:ext>
            </a:extLst>
          </p:cNvPr>
          <p:cNvSpPr>
            <a:spLocks noGrp="1"/>
          </p:cNvSpPr>
          <p:nvPr>
            <p:ph type="body" sz="quarter" idx="16"/>
          </p:nvPr>
        </p:nvSpPr>
        <p:spPr>
          <a:xfrm>
            <a:off x="4195775" y="4363175"/>
            <a:ext cx="3038753"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7">
            <a:extLst>
              <a:ext uri="{FF2B5EF4-FFF2-40B4-BE49-F238E27FC236}">
                <a16:creationId xmlns:a16="http://schemas.microsoft.com/office/drawing/2014/main" id="{6C0DB85C-F975-F6DE-5AC4-23010A6FE0A6}"/>
              </a:ext>
            </a:extLst>
          </p:cNvPr>
          <p:cNvSpPr>
            <a:spLocks noGrp="1"/>
          </p:cNvSpPr>
          <p:nvPr>
            <p:ph type="body" sz="quarter" idx="20"/>
          </p:nvPr>
        </p:nvSpPr>
        <p:spPr>
          <a:xfrm>
            <a:off x="4195775" y="5315675"/>
            <a:ext cx="3038753" cy="615553"/>
          </a:xfrm>
        </p:spPr>
        <p:txBody>
          <a:bodyPr wrap="square">
            <a:spAutoFit/>
          </a:bodyPr>
          <a:lstStyle>
            <a:lvl1pPr marL="342900" indent="-342900">
              <a:buFont typeface="Arial" panose="020B0604020202020204" pitchFamily="34" charset="0"/>
              <a:buChar char="•"/>
              <a:defRPr lang="en-US" sz="2000" dirty="0"/>
            </a:lvl1pPr>
            <a:lvl2pPr marL="322263" indent="-150813">
              <a:defRPr lang="en-US" sz="1800" dirty="0"/>
            </a:lvl2pPr>
            <a:lvl3pPr marL="466725" indent="-138113">
              <a:defRPr lang="en-US" sz="1800" dirty="0"/>
            </a:lvl3pPr>
            <a:lvl4pPr marL="595313" indent="-128588">
              <a:defRPr lang="en-US" dirty="0"/>
            </a:lvl4pPr>
            <a:lvl5pPr marL="731838" indent="-122238">
              <a:defRPr lang="en-US" dirty="0"/>
            </a:lvl5pPr>
          </a:lstStyle>
          <a:p>
            <a:pPr lvl="0"/>
            <a:r>
              <a:rPr lang="en-US"/>
              <a:t>Click to edit Master text styles</a:t>
            </a:r>
          </a:p>
        </p:txBody>
      </p:sp>
      <p:sp>
        <p:nvSpPr>
          <p:cNvPr id="24" name="Rectangle: Rounded Corners 53">
            <a:extLst>
              <a:ext uri="{FF2B5EF4-FFF2-40B4-BE49-F238E27FC236}">
                <a16:creationId xmlns:a16="http://schemas.microsoft.com/office/drawing/2014/main" id="{1212EA9E-50E2-4501-DF66-51D51897FA0C}"/>
              </a:ext>
              <a:ext uri="{C183D7F6-B498-43B3-948B-1728B52AA6E4}">
                <adec:decorative xmlns:adec="http://schemas.microsoft.com/office/drawing/2017/decorative" val="1"/>
              </a:ext>
            </a:extLst>
          </p:cNvPr>
          <p:cNvSpPr/>
          <p:nvPr userDrawn="1"/>
        </p:nvSpPr>
        <p:spPr bwMode="auto">
          <a:xfrm>
            <a:off x="8012991" y="4028216"/>
            <a:ext cx="3749040" cy="2829784"/>
          </a:xfrm>
          <a:prstGeom prst="rect">
            <a:avLst/>
          </a:prstGeom>
          <a:solidFill>
            <a:schemeClr val="bg1"/>
          </a:solidFill>
          <a:ln>
            <a:noFill/>
            <a:headEnd type="none" w="med" len="med"/>
            <a:tailEnd type="none" w="med" len="med"/>
          </a:ln>
          <a:effectLst>
            <a:outerShdw blurRad="152400" dist="50800" dir="5400000" algn="tl"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397" fontAlgn="base">
              <a:spcBef>
                <a:spcPct val="0"/>
              </a:spcBef>
              <a:spcAft>
                <a:spcPct val="0"/>
              </a:spcAft>
              <a:defRPr/>
            </a:pPr>
            <a:endParaRPr lang="en-US">
              <a:solidFill>
                <a:srgbClr val="1A1A1A"/>
              </a:solidFill>
              <a:latin typeface="Segoe UI"/>
              <a:cs typeface="Segoe UI" pitchFamily="34" charset="0"/>
            </a:endParaRPr>
          </a:p>
        </p:txBody>
      </p:sp>
      <p:sp>
        <p:nvSpPr>
          <p:cNvPr id="25" name="Text Placeholder 11">
            <a:extLst>
              <a:ext uri="{FF2B5EF4-FFF2-40B4-BE49-F238E27FC236}">
                <a16:creationId xmlns:a16="http://schemas.microsoft.com/office/drawing/2014/main" id="{E5F5B83C-E263-FB66-3F40-DE650CE5C634}"/>
              </a:ext>
            </a:extLst>
          </p:cNvPr>
          <p:cNvSpPr>
            <a:spLocks noGrp="1"/>
          </p:cNvSpPr>
          <p:nvPr>
            <p:ph type="body" sz="quarter" idx="21"/>
          </p:nvPr>
        </p:nvSpPr>
        <p:spPr>
          <a:xfrm>
            <a:off x="8367997" y="4363176"/>
            <a:ext cx="3038753"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6" name="Text Placeholder 7">
            <a:extLst>
              <a:ext uri="{FF2B5EF4-FFF2-40B4-BE49-F238E27FC236}">
                <a16:creationId xmlns:a16="http://schemas.microsoft.com/office/drawing/2014/main" id="{77ED14F6-317A-EFC4-EC83-F71E713769E2}"/>
              </a:ext>
            </a:extLst>
          </p:cNvPr>
          <p:cNvSpPr>
            <a:spLocks noGrp="1"/>
          </p:cNvSpPr>
          <p:nvPr>
            <p:ph type="body" sz="quarter" idx="22"/>
          </p:nvPr>
        </p:nvSpPr>
        <p:spPr>
          <a:xfrm>
            <a:off x="8367997" y="5315676"/>
            <a:ext cx="3038753" cy="615553"/>
          </a:xfrm>
        </p:spPr>
        <p:txBody>
          <a:bodyPr wrap="square">
            <a:spAutoFit/>
          </a:bodyPr>
          <a:lstStyle>
            <a:lvl1pPr marL="342900" indent="-342900">
              <a:buFont typeface="Arial" panose="020B0604020202020204" pitchFamily="34" charset="0"/>
              <a:buChar char="•"/>
              <a:defRPr lang="en-US" sz="2000" dirty="0"/>
            </a:lvl1pPr>
            <a:lvl2pPr marL="322263" indent="-150813">
              <a:defRPr lang="en-US" sz="1800" dirty="0"/>
            </a:lvl2pPr>
            <a:lvl3pPr marL="466725" indent="-138113">
              <a:defRPr lang="en-US" sz="1800" dirty="0"/>
            </a:lvl3pPr>
            <a:lvl4pPr marL="595313" indent="-128588">
              <a:defRPr lang="en-US" dirty="0"/>
            </a:lvl4pPr>
            <a:lvl5pPr marL="731838" indent="-122238">
              <a:defRPr lang="en-US" dirty="0"/>
            </a:lvl5pPr>
          </a:lstStyle>
          <a:p>
            <a:pPr lvl="0"/>
            <a:r>
              <a:rPr lang="en-US"/>
              <a:t>Click to edit Master text styles</a:t>
            </a:r>
          </a:p>
        </p:txBody>
      </p:sp>
    </p:spTree>
    <p:extLst>
      <p:ext uri="{BB962C8B-B14F-4D97-AF65-F5344CB8AC3E}">
        <p14:creationId xmlns:p14="http://schemas.microsoft.com/office/powerpoint/2010/main" val="1500415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pic>
        <p:nvPicPr>
          <p:cNvPr id="3" name="Picture 2" descr="Background pattern&#10;&#10;Description automatically generated with low confidence">
            <a:extLst>
              <a:ext uri="{FF2B5EF4-FFF2-40B4-BE49-F238E27FC236}">
                <a16:creationId xmlns:a16="http://schemas.microsoft.com/office/drawing/2014/main" id="{E1CFFA65-9D36-F227-102F-B3C263FA0E4A}"/>
              </a:ext>
            </a:extLst>
          </p:cNvPr>
          <p:cNvPicPr>
            <a:picLocks noChangeAspect="1"/>
          </p:cNvPicPr>
          <p:nvPr userDrawn="1"/>
        </p:nvPicPr>
        <p:blipFill rotWithShape="1">
          <a:blip r:embed="rId2">
            <a:alphaModFix amt="18000"/>
            <a:extLst>
              <a:ext uri="{28A0092B-C50C-407E-A947-70E740481C1C}">
                <a14:useLocalDpi xmlns:a14="http://schemas.microsoft.com/office/drawing/2010/main" val="0"/>
              </a:ext>
            </a:extLst>
          </a:blip>
          <a:srcRect l="8255" t="21131" r="8255" b="25768"/>
          <a:stretch/>
        </p:blipFill>
        <p:spPr>
          <a:xfrm flipH="1">
            <a:off x="0" y="2476419"/>
            <a:ext cx="12192000" cy="4381581"/>
          </a:xfrm>
          <a:prstGeom prst="rect">
            <a:avLst/>
          </a:prstGeom>
        </p:spPr>
      </p:pic>
      <p:sp>
        <p:nvSpPr>
          <p:cNvPr id="5" name="Rectangle 4">
            <a:extLst>
              <a:ext uri="{FF2B5EF4-FFF2-40B4-BE49-F238E27FC236}">
                <a16:creationId xmlns:a16="http://schemas.microsoft.com/office/drawing/2014/main" id="{4485666E-875E-129C-D5BD-ADBC7F667FBE}"/>
              </a:ext>
            </a:extLst>
          </p:cNvPr>
          <p:cNvSpPr/>
          <p:nvPr userDrawn="1"/>
        </p:nvSpPr>
        <p:spPr bwMode="auto">
          <a:xfrm rot="10800000" flipV="1">
            <a:off x="-7" y="0"/>
            <a:ext cx="12191999" cy="6858000"/>
          </a:xfrm>
          <a:prstGeom prst="rect">
            <a:avLst/>
          </a:prstGeom>
          <a:gradFill>
            <a:gsLst>
              <a:gs pos="94000">
                <a:schemeClr val="bg2">
                  <a:alpha val="86000"/>
                </a:schemeClr>
              </a:gs>
              <a:gs pos="49000">
                <a:schemeClr val="bg1"/>
              </a:gs>
              <a:gs pos="34000">
                <a:schemeClr val="bg1"/>
              </a:gs>
              <a:gs pos="72000">
                <a:schemeClr val="accent3">
                  <a:alpha val="17955"/>
                </a:schemeClr>
              </a:gs>
            </a:gsLst>
            <a:lin ang="4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
        <p:nvSpPr>
          <p:cNvPr id="6" name="Round Same Side Corner Rectangle 7">
            <a:extLst>
              <a:ext uri="{FF2B5EF4-FFF2-40B4-BE49-F238E27FC236}">
                <a16:creationId xmlns:a16="http://schemas.microsoft.com/office/drawing/2014/main" id="{78CE1EDD-2D51-A588-D8CA-25C8BDBE99B4}"/>
              </a:ext>
            </a:extLst>
          </p:cNvPr>
          <p:cNvSpPr/>
          <p:nvPr userDrawn="1"/>
        </p:nvSpPr>
        <p:spPr bwMode="auto">
          <a:xfrm rot="5400000" flipH="1">
            <a:off x="4221982" y="-2408012"/>
            <a:ext cx="3258765" cy="11702733"/>
          </a:xfrm>
          <a:prstGeom prst="round2SameRect">
            <a:avLst>
              <a:gd name="adj1" fmla="val 10298"/>
              <a:gd name="adj2" fmla="val 0"/>
            </a:avLst>
          </a:prstGeom>
          <a:gradFill>
            <a:gsLst>
              <a:gs pos="0">
                <a:schemeClr val="accent1"/>
              </a:gs>
              <a:gs pos="9000">
                <a:srgbClr val="105CA0"/>
              </a:gs>
              <a:gs pos="43000">
                <a:schemeClr val="tx2"/>
              </a:gs>
            </a:gsLst>
            <a:lin ang="7200000" scaled="0"/>
          </a:gradFill>
          <a:ln w="19050">
            <a:noFill/>
            <a:headEnd type="none" w="med" len="med"/>
            <a:tailEnd type="none" w="med" len="med"/>
          </a:ln>
          <a:effectLst>
            <a:outerShdw blurRad="127000" dist="762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BFC7A72D-6165-CE85-0155-9BCD7D04F302}"/>
              </a:ext>
            </a:extLst>
          </p:cNvPr>
          <p:cNvSpPr>
            <a:spLocks noGrp="1"/>
          </p:cNvSpPr>
          <p:nvPr>
            <p:ph type="body" sz="quarter" idx="16"/>
          </p:nvPr>
        </p:nvSpPr>
        <p:spPr>
          <a:xfrm>
            <a:off x="588263" y="2277860"/>
            <a:ext cx="2836581"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D9ED9404-911C-095D-A6BD-3EAFF842435B}"/>
              </a:ext>
            </a:extLst>
          </p:cNvPr>
          <p:cNvSpPr>
            <a:spLocks noGrp="1"/>
          </p:cNvSpPr>
          <p:nvPr>
            <p:ph type="body" sz="quarter" idx="14" hasCustomPrompt="1"/>
          </p:nvPr>
        </p:nvSpPr>
        <p:spPr>
          <a:xfrm>
            <a:off x="588263" y="3230360"/>
            <a:ext cx="2836581" cy="276999"/>
          </a:xfrm>
        </p:spPr>
        <p:txBody>
          <a:bodyPr wrap="square">
            <a:spAutoFit/>
          </a:bodyPr>
          <a:lstStyle>
            <a:lvl1pPr marL="0" indent="0">
              <a:defRPr lang="en-US" sz="2000" dirty="0">
                <a:solidFill>
                  <a:schemeClr val="bg1"/>
                </a:solidFill>
              </a:defRPr>
            </a:lvl1pPr>
            <a:lvl2pPr marL="322263" indent="-150813">
              <a:defRPr lang="en-US" sz="1800" dirty="0">
                <a:solidFill>
                  <a:schemeClr val="bg1"/>
                </a:solidFill>
              </a:defRPr>
            </a:lvl2pPr>
            <a:lvl3pPr marL="466725" indent="-138113">
              <a:defRPr lang="en-US" sz="1800" dirty="0">
                <a:solidFill>
                  <a:schemeClr val="bg1"/>
                </a:solidFill>
              </a:defRPr>
            </a:lvl3pPr>
            <a:lvl4pPr marL="595313" indent="-128588">
              <a:defRPr lang="en-US" dirty="0"/>
            </a:lvl4pPr>
            <a:lvl5pPr marL="731838" indent="-122238">
              <a:defRPr lang="en-US" dirty="0"/>
            </a:lvl5pPr>
          </a:lstStyle>
          <a:p>
            <a:pPr lvl="1"/>
            <a:r>
              <a:rPr lang="en-US"/>
              <a:t>Second level</a:t>
            </a:r>
          </a:p>
        </p:txBody>
      </p:sp>
      <p:sp>
        <p:nvSpPr>
          <p:cNvPr id="9" name="Text Placeholder 11">
            <a:extLst>
              <a:ext uri="{FF2B5EF4-FFF2-40B4-BE49-F238E27FC236}">
                <a16:creationId xmlns:a16="http://schemas.microsoft.com/office/drawing/2014/main" id="{E7E9C587-E902-680C-4283-2A7838D56029}"/>
              </a:ext>
            </a:extLst>
          </p:cNvPr>
          <p:cNvSpPr>
            <a:spLocks noGrp="1"/>
          </p:cNvSpPr>
          <p:nvPr>
            <p:ph type="body" sz="quarter" idx="17"/>
          </p:nvPr>
        </p:nvSpPr>
        <p:spPr>
          <a:xfrm>
            <a:off x="4466842" y="2277860"/>
            <a:ext cx="2836581"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C43E2B99-B09E-E3D8-9DE8-5E030419BDB8}"/>
              </a:ext>
            </a:extLst>
          </p:cNvPr>
          <p:cNvSpPr>
            <a:spLocks noGrp="1"/>
          </p:cNvSpPr>
          <p:nvPr>
            <p:ph type="body" sz="quarter" idx="15" hasCustomPrompt="1"/>
          </p:nvPr>
        </p:nvSpPr>
        <p:spPr>
          <a:xfrm>
            <a:off x="4466842" y="3223720"/>
            <a:ext cx="2836581" cy="276999"/>
          </a:xfrm>
        </p:spPr>
        <p:txBody>
          <a:bodyPr wrap="square">
            <a:spAutoFit/>
          </a:bodyPr>
          <a:lstStyle>
            <a:lvl1pPr marL="0" indent="0">
              <a:defRPr lang="en-US" sz="2000" dirty="0">
                <a:solidFill>
                  <a:schemeClr val="bg1"/>
                </a:solidFill>
              </a:defRPr>
            </a:lvl1pPr>
            <a:lvl2pPr marL="398463" indent="-169863">
              <a:defRPr lang="en-US" sz="1800" dirty="0">
                <a:solidFill>
                  <a:schemeClr val="bg1"/>
                </a:solidFill>
              </a:defRPr>
            </a:lvl2pPr>
            <a:lvl3pPr marL="555625" indent="-157163">
              <a:defRPr lang="en-US" sz="1800" dirty="0">
                <a:solidFill>
                  <a:schemeClr val="bg1"/>
                </a:solidFill>
              </a:defRPr>
            </a:lvl3pPr>
            <a:lvl4pPr marL="685800" indent="-136525">
              <a:defRPr lang="en-US" dirty="0"/>
            </a:lvl4pPr>
            <a:lvl5pPr marL="800100" indent="-111125">
              <a:defRPr lang="en-US" dirty="0"/>
            </a:lvl5pPr>
          </a:lstStyle>
          <a:p>
            <a:pPr lvl="1"/>
            <a:r>
              <a:rPr lang="en-US"/>
              <a:t>Second level</a:t>
            </a:r>
          </a:p>
        </p:txBody>
      </p:sp>
      <p:sp>
        <p:nvSpPr>
          <p:cNvPr id="11" name="Text Placeholder 11">
            <a:extLst>
              <a:ext uri="{FF2B5EF4-FFF2-40B4-BE49-F238E27FC236}">
                <a16:creationId xmlns:a16="http://schemas.microsoft.com/office/drawing/2014/main" id="{BA91ECEF-6F5F-242B-C37F-0945791E4E66}"/>
              </a:ext>
            </a:extLst>
          </p:cNvPr>
          <p:cNvSpPr>
            <a:spLocks noGrp="1"/>
          </p:cNvSpPr>
          <p:nvPr>
            <p:ph type="body" sz="quarter" idx="18"/>
          </p:nvPr>
        </p:nvSpPr>
        <p:spPr>
          <a:xfrm>
            <a:off x="8345421" y="2277860"/>
            <a:ext cx="2836581"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12" name="Text Placeholder 7">
            <a:extLst>
              <a:ext uri="{FF2B5EF4-FFF2-40B4-BE49-F238E27FC236}">
                <a16:creationId xmlns:a16="http://schemas.microsoft.com/office/drawing/2014/main" id="{E61D6E91-11D6-F94D-E11B-072B0FA78F1C}"/>
              </a:ext>
            </a:extLst>
          </p:cNvPr>
          <p:cNvSpPr>
            <a:spLocks noGrp="1"/>
          </p:cNvSpPr>
          <p:nvPr>
            <p:ph type="body" sz="quarter" idx="19" hasCustomPrompt="1"/>
          </p:nvPr>
        </p:nvSpPr>
        <p:spPr>
          <a:xfrm>
            <a:off x="8345421" y="3230360"/>
            <a:ext cx="2836581" cy="276999"/>
          </a:xfrm>
        </p:spPr>
        <p:txBody>
          <a:bodyPr wrap="square">
            <a:spAutoFit/>
          </a:bodyPr>
          <a:lstStyle>
            <a:lvl1pPr marL="0" indent="0">
              <a:defRPr lang="en-US" sz="2000" dirty="0">
                <a:solidFill>
                  <a:schemeClr val="bg1"/>
                </a:solidFill>
              </a:defRPr>
            </a:lvl1pPr>
            <a:lvl2pPr marL="398463" indent="-169863">
              <a:defRPr lang="en-US" sz="1800" dirty="0">
                <a:solidFill>
                  <a:schemeClr val="bg1"/>
                </a:solidFill>
              </a:defRPr>
            </a:lvl2pPr>
            <a:lvl3pPr marL="555625" indent="-157163">
              <a:defRPr lang="en-US" sz="1800" dirty="0">
                <a:solidFill>
                  <a:schemeClr val="bg1"/>
                </a:solidFill>
              </a:defRPr>
            </a:lvl3pPr>
            <a:lvl4pPr marL="685800" indent="-136525">
              <a:defRPr lang="en-US" dirty="0"/>
            </a:lvl4pPr>
            <a:lvl5pPr marL="800100" indent="-111125">
              <a:defRPr lang="en-US" dirty="0"/>
            </a:lvl5pPr>
          </a:lstStyle>
          <a:p>
            <a:pPr lvl="1"/>
            <a:r>
              <a:rPr lang="en-US"/>
              <a:t>Second level</a:t>
            </a:r>
          </a:p>
        </p:txBody>
      </p:sp>
    </p:spTree>
    <p:extLst>
      <p:ext uri="{BB962C8B-B14F-4D97-AF65-F5344CB8AC3E}">
        <p14:creationId xmlns:p14="http://schemas.microsoft.com/office/powerpoint/2010/main" val="702671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pic>
        <p:nvPicPr>
          <p:cNvPr id="3" name="Picture 2" descr="Background pattern&#10;&#10;Description automatically generated with low confidence">
            <a:extLst>
              <a:ext uri="{FF2B5EF4-FFF2-40B4-BE49-F238E27FC236}">
                <a16:creationId xmlns:a16="http://schemas.microsoft.com/office/drawing/2014/main" id="{E1CFFA65-9D36-F227-102F-B3C263FA0E4A}"/>
              </a:ext>
            </a:extLst>
          </p:cNvPr>
          <p:cNvPicPr>
            <a:picLocks noChangeAspect="1"/>
          </p:cNvPicPr>
          <p:nvPr userDrawn="1"/>
        </p:nvPicPr>
        <p:blipFill rotWithShape="1">
          <a:blip r:embed="rId2">
            <a:alphaModFix amt="18000"/>
            <a:extLst>
              <a:ext uri="{28A0092B-C50C-407E-A947-70E740481C1C}">
                <a14:useLocalDpi xmlns:a14="http://schemas.microsoft.com/office/drawing/2010/main" val="0"/>
              </a:ext>
            </a:extLst>
          </a:blip>
          <a:srcRect l="8255" t="21131" r="8255" b="25768"/>
          <a:stretch/>
        </p:blipFill>
        <p:spPr>
          <a:xfrm flipH="1">
            <a:off x="0" y="2476419"/>
            <a:ext cx="12192000" cy="4381581"/>
          </a:xfrm>
          <a:prstGeom prst="rect">
            <a:avLst/>
          </a:prstGeom>
        </p:spPr>
      </p:pic>
      <p:sp>
        <p:nvSpPr>
          <p:cNvPr id="5" name="Rectangle 4">
            <a:extLst>
              <a:ext uri="{FF2B5EF4-FFF2-40B4-BE49-F238E27FC236}">
                <a16:creationId xmlns:a16="http://schemas.microsoft.com/office/drawing/2014/main" id="{4485666E-875E-129C-D5BD-ADBC7F667FBE}"/>
              </a:ext>
            </a:extLst>
          </p:cNvPr>
          <p:cNvSpPr/>
          <p:nvPr userDrawn="1"/>
        </p:nvSpPr>
        <p:spPr bwMode="auto">
          <a:xfrm rot="10800000" flipV="1">
            <a:off x="-7" y="0"/>
            <a:ext cx="12191999" cy="6858000"/>
          </a:xfrm>
          <a:prstGeom prst="rect">
            <a:avLst/>
          </a:prstGeom>
          <a:gradFill>
            <a:gsLst>
              <a:gs pos="94000">
                <a:schemeClr val="bg2">
                  <a:alpha val="86000"/>
                </a:schemeClr>
              </a:gs>
              <a:gs pos="49000">
                <a:schemeClr val="bg1"/>
              </a:gs>
              <a:gs pos="34000">
                <a:schemeClr val="bg1"/>
              </a:gs>
              <a:gs pos="72000">
                <a:schemeClr val="accent3">
                  <a:alpha val="17955"/>
                </a:schemeClr>
              </a:gs>
            </a:gsLst>
            <a:lin ang="4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
        <p:nvSpPr>
          <p:cNvPr id="7" name="Text Placeholder 11">
            <a:extLst>
              <a:ext uri="{FF2B5EF4-FFF2-40B4-BE49-F238E27FC236}">
                <a16:creationId xmlns:a16="http://schemas.microsoft.com/office/drawing/2014/main" id="{BFC7A72D-6165-CE85-0155-9BCD7D04F302}"/>
              </a:ext>
            </a:extLst>
          </p:cNvPr>
          <p:cNvSpPr>
            <a:spLocks noGrp="1"/>
          </p:cNvSpPr>
          <p:nvPr>
            <p:ph type="body" sz="quarter" idx="16"/>
          </p:nvPr>
        </p:nvSpPr>
        <p:spPr>
          <a:xfrm>
            <a:off x="588263" y="2277860"/>
            <a:ext cx="2836581"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D9ED9404-911C-095D-A6BD-3EAFF842435B}"/>
              </a:ext>
            </a:extLst>
          </p:cNvPr>
          <p:cNvSpPr>
            <a:spLocks noGrp="1"/>
          </p:cNvSpPr>
          <p:nvPr>
            <p:ph type="body" sz="quarter" idx="14" hasCustomPrompt="1"/>
          </p:nvPr>
        </p:nvSpPr>
        <p:spPr>
          <a:xfrm>
            <a:off x="588263" y="3230360"/>
            <a:ext cx="2836581" cy="276999"/>
          </a:xfrm>
        </p:spPr>
        <p:txBody>
          <a:bodyPr wrap="square">
            <a:spAutoFit/>
          </a:bodyPr>
          <a:lstStyle>
            <a:lvl1pPr marL="0" indent="0">
              <a:defRPr lang="en-US" sz="2000" dirty="0">
                <a:solidFill>
                  <a:schemeClr val="bg1"/>
                </a:solidFill>
              </a:defRPr>
            </a:lvl1pPr>
            <a:lvl2pPr marL="322263" indent="-150813">
              <a:defRPr lang="en-US" sz="1800" dirty="0">
                <a:solidFill>
                  <a:schemeClr val="bg1"/>
                </a:solidFill>
              </a:defRPr>
            </a:lvl2pPr>
            <a:lvl3pPr marL="466725" indent="-138113">
              <a:defRPr lang="en-US" sz="1800" dirty="0">
                <a:solidFill>
                  <a:schemeClr val="bg1"/>
                </a:solidFill>
              </a:defRPr>
            </a:lvl3pPr>
            <a:lvl4pPr marL="595313" indent="-128588">
              <a:defRPr lang="en-US" dirty="0"/>
            </a:lvl4pPr>
            <a:lvl5pPr marL="731838" indent="-122238">
              <a:defRPr lang="en-US" dirty="0"/>
            </a:lvl5pPr>
          </a:lstStyle>
          <a:p>
            <a:pPr lvl="1"/>
            <a:r>
              <a:rPr lang="en-US"/>
              <a:t>Second level</a:t>
            </a:r>
          </a:p>
        </p:txBody>
      </p:sp>
      <p:sp>
        <p:nvSpPr>
          <p:cNvPr id="9" name="Text Placeholder 11">
            <a:extLst>
              <a:ext uri="{FF2B5EF4-FFF2-40B4-BE49-F238E27FC236}">
                <a16:creationId xmlns:a16="http://schemas.microsoft.com/office/drawing/2014/main" id="{E7E9C587-E902-680C-4283-2A7838D56029}"/>
              </a:ext>
            </a:extLst>
          </p:cNvPr>
          <p:cNvSpPr>
            <a:spLocks noGrp="1"/>
          </p:cNvSpPr>
          <p:nvPr>
            <p:ph type="body" sz="quarter" idx="17"/>
          </p:nvPr>
        </p:nvSpPr>
        <p:spPr>
          <a:xfrm>
            <a:off x="4466842" y="2277860"/>
            <a:ext cx="2836581"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C43E2B99-B09E-E3D8-9DE8-5E030419BDB8}"/>
              </a:ext>
            </a:extLst>
          </p:cNvPr>
          <p:cNvSpPr>
            <a:spLocks noGrp="1"/>
          </p:cNvSpPr>
          <p:nvPr>
            <p:ph type="body" sz="quarter" idx="15" hasCustomPrompt="1"/>
          </p:nvPr>
        </p:nvSpPr>
        <p:spPr>
          <a:xfrm>
            <a:off x="4466842" y="3223720"/>
            <a:ext cx="2836581" cy="276999"/>
          </a:xfrm>
        </p:spPr>
        <p:txBody>
          <a:bodyPr wrap="square">
            <a:spAutoFit/>
          </a:bodyPr>
          <a:lstStyle>
            <a:lvl1pPr marL="0" indent="0">
              <a:defRPr lang="en-US" sz="2000" dirty="0">
                <a:solidFill>
                  <a:schemeClr val="bg1"/>
                </a:solidFill>
              </a:defRPr>
            </a:lvl1pPr>
            <a:lvl2pPr marL="398463" indent="-169863">
              <a:defRPr lang="en-US" sz="1800" dirty="0">
                <a:solidFill>
                  <a:schemeClr val="bg1"/>
                </a:solidFill>
              </a:defRPr>
            </a:lvl2pPr>
            <a:lvl3pPr marL="555625" indent="-157163">
              <a:defRPr lang="en-US" sz="1800" dirty="0">
                <a:solidFill>
                  <a:schemeClr val="bg1"/>
                </a:solidFill>
              </a:defRPr>
            </a:lvl3pPr>
            <a:lvl4pPr marL="685800" indent="-136525">
              <a:defRPr lang="en-US" dirty="0"/>
            </a:lvl4pPr>
            <a:lvl5pPr marL="800100" indent="-111125">
              <a:defRPr lang="en-US" dirty="0"/>
            </a:lvl5pPr>
          </a:lstStyle>
          <a:p>
            <a:pPr lvl="1"/>
            <a:r>
              <a:rPr lang="en-US"/>
              <a:t>Second level</a:t>
            </a:r>
          </a:p>
        </p:txBody>
      </p:sp>
      <p:sp>
        <p:nvSpPr>
          <p:cNvPr id="11" name="Text Placeholder 11">
            <a:extLst>
              <a:ext uri="{FF2B5EF4-FFF2-40B4-BE49-F238E27FC236}">
                <a16:creationId xmlns:a16="http://schemas.microsoft.com/office/drawing/2014/main" id="{BA91ECEF-6F5F-242B-C37F-0945791E4E66}"/>
              </a:ext>
            </a:extLst>
          </p:cNvPr>
          <p:cNvSpPr>
            <a:spLocks noGrp="1"/>
          </p:cNvSpPr>
          <p:nvPr>
            <p:ph type="body" sz="quarter" idx="18"/>
          </p:nvPr>
        </p:nvSpPr>
        <p:spPr>
          <a:xfrm>
            <a:off x="8345421" y="2277860"/>
            <a:ext cx="2836581" cy="677108"/>
          </a:xfrm>
        </p:spPr>
        <p:txBody>
          <a:bodyPr anchor="t"/>
          <a:lstStyle>
            <a:lvl1pPr marL="0" indent="0">
              <a:spcBef>
                <a:spcPts val="0"/>
              </a:spcBef>
              <a:buNone/>
              <a:defRPr sz="2200">
                <a:solidFill>
                  <a:schemeClr val="bg1"/>
                </a:solidFill>
                <a:latin typeface="+mj-lt"/>
              </a:defRPr>
            </a:lvl1pPr>
          </a:lstStyle>
          <a:p>
            <a:pPr lvl="0"/>
            <a:r>
              <a:rPr lang="en-US"/>
              <a:t>Click to edit Master text styles</a:t>
            </a:r>
          </a:p>
        </p:txBody>
      </p:sp>
      <p:sp>
        <p:nvSpPr>
          <p:cNvPr id="12" name="Text Placeholder 7">
            <a:extLst>
              <a:ext uri="{FF2B5EF4-FFF2-40B4-BE49-F238E27FC236}">
                <a16:creationId xmlns:a16="http://schemas.microsoft.com/office/drawing/2014/main" id="{E61D6E91-11D6-F94D-E11B-072B0FA78F1C}"/>
              </a:ext>
            </a:extLst>
          </p:cNvPr>
          <p:cNvSpPr>
            <a:spLocks noGrp="1"/>
          </p:cNvSpPr>
          <p:nvPr>
            <p:ph type="body" sz="quarter" idx="19" hasCustomPrompt="1"/>
          </p:nvPr>
        </p:nvSpPr>
        <p:spPr>
          <a:xfrm>
            <a:off x="8345421" y="3230360"/>
            <a:ext cx="2836581" cy="276999"/>
          </a:xfrm>
        </p:spPr>
        <p:txBody>
          <a:bodyPr wrap="square">
            <a:spAutoFit/>
          </a:bodyPr>
          <a:lstStyle>
            <a:lvl1pPr marL="0" indent="0">
              <a:defRPr lang="en-US" sz="2000" dirty="0">
                <a:solidFill>
                  <a:schemeClr val="bg1"/>
                </a:solidFill>
              </a:defRPr>
            </a:lvl1pPr>
            <a:lvl2pPr marL="398463" indent="-169863">
              <a:defRPr lang="en-US" sz="1800" dirty="0">
                <a:solidFill>
                  <a:schemeClr val="bg1"/>
                </a:solidFill>
              </a:defRPr>
            </a:lvl2pPr>
            <a:lvl3pPr marL="555625" indent="-157163">
              <a:defRPr lang="en-US" sz="1800" dirty="0">
                <a:solidFill>
                  <a:schemeClr val="bg1"/>
                </a:solidFill>
              </a:defRPr>
            </a:lvl3pPr>
            <a:lvl4pPr marL="685800" indent="-136525">
              <a:defRPr lang="en-US" dirty="0"/>
            </a:lvl4pPr>
            <a:lvl5pPr marL="800100" indent="-111125">
              <a:defRPr lang="en-US" dirty="0"/>
            </a:lvl5pPr>
          </a:lstStyle>
          <a:p>
            <a:pPr lvl="1"/>
            <a:r>
              <a:rPr lang="en-US"/>
              <a:t>Second level</a:t>
            </a:r>
          </a:p>
        </p:txBody>
      </p:sp>
    </p:spTree>
    <p:extLst>
      <p:ext uri="{BB962C8B-B14F-4D97-AF65-F5344CB8AC3E}">
        <p14:creationId xmlns:p14="http://schemas.microsoft.com/office/powerpoint/2010/main" val="1653291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A7B1474-B4B2-5A70-E3DC-AC18C553D8AA}"/>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164" t="63924" r="21019" b="22057"/>
          <a:stretch/>
        </p:blipFill>
        <p:spPr>
          <a:xfrm flipH="1">
            <a:off x="-5946" y="5579558"/>
            <a:ext cx="12197946" cy="1280967"/>
          </a:xfrm>
          <a:prstGeom prst="rect">
            <a:avLst/>
          </a:prstGeom>
        </p:spPr>
      </p:pic>
      <p:pic>
        <p:nvPicPr>
          <p:cNvPr id="3" name="Picture 2">
            <a:extLst>
              <a:ext uri="{FF2B5EF4-FFF2-40B4-BE49-F238E27FC236}">
                <a16:creationId xmlns:a16="http://schemas.microsoft.com/office/drawing/2014/main" id="{85B8D70D-050B-8E5C-0B94-9E902374B1BF}"/>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7191" t="1" b="55152"/>
          <a:stretch/>
        </p:blipFill>
        <p:spPr>
          <a:xfrm flipH="1">
            <a:off x="7148068" y="1641084"/>
            <a:ext cx="5043932" cy="5216916"/>
          </a:xfrm>
          <a:prstGeom prst="rect">
            <a:avLst/>
          </a:prstGeom>
        </p:spPr>
      </p:pic>
    </p:spTree>
    <p:extLst>
      <p:ext uri="{BB962C8B-B14F-4D97-AF65-F5344CB8AC3E}">
        <p14:creationId xmlns:p14="http://schemas.microsoft.com/office/powerpoint/2010/main" val="1306404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1"/>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1731780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y Intune">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6D82B05D-D4F8-FCEF-20AF-67BFC16CC15E}"/>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4531" t="19758" r="27698" b="41521"/>
          <a:stretch/>
        </p:blipFill>
        <p:spPr>
          <a:xfrm>
            <a:off x="0" y="1076880"/>
            <a:ext cx="12192000" cy="5526589"/>
          </a:xfrm>
          <a:prstGeom prst="rect">
            <a:avLst/>
          </a:prstGeom>
        </p:spPr>
      </p:pic>
      <p:sp>
        <p:nvSpPr>
          <p:cNvPr id="3" name="Rectangle 2">
            <a:extLst>
              <a:ext uri="{FF2B5EF4-FFF2-40B4-BE49-F238E27FC236}">
                <a16:creationId xmlns:a16="http://schemas.microsoft.com/office/drawing/2014/main" id="{38C592D6-877E-2D9B-912F-1C164EF0D8B3}"/>
              </a:ext>
              <a:ext uri="{C183D7F6-B498-43B3-948B-1728B52AA6E4}">
                <adec:decorative xmlns:adec="http://schemas.microsoft.com/office/drawing/2017/decorative" val="1"/>
              </a:ext>
            </a:extLst>
          </p:cNvPr>
          <p:cNvSpPr/>
          <p:nvPr userDrawn="1"/>
        </p:nvSpPr>
        <p:spPr bwMode="auto">
          <a:xfrm rot="10800000" flipV="1">
            <a:off x="-1" y="582050"/>
            <a:ext cx="12192000" cy="6021420"/>
          </a:xfrm>
          <a:prstGeom prst="rect">
            <a:avLst/>
          </a:prstGeom>
          <a:gradFill flip="none" rotWithShape="1">
            <a:gsLst>
              <a:gs pos="100000">
                <a:schemeClr val="bg1"/>
              </a:gs>
              <a:gs pos="0">
                <a:schemeClr val="accent3">
                  <a:alpha val="94"/>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8F44511B-7E8B-BA4A-750B-2BC53A4C7102}"/>
              </a:ext>
              <a:ext uri="{C183D7F6-B498-43B3-948B-1728B52AA6E4}">
                <adec:decorative xmlns:adec="http://schemas.microsoft.com/office/drawing/2017/decorative" val="1"/>
              </a:ext>
            </a:extLst>
          </p:cNvPr>
          <p:cNvGrpSpPr/>
          <p:nvPr userDrawn="1"/>
        </p:nvGrpSpPr>
        <p:grpSpPr>
          <a:xfrm>
            <a:off x="313696" y="1524877"/>
            <a:ext cx="11860582" cy="4118944"/>
            <a:chOff x="313696" y="1712093"/>
            <a:chExt cx="11860582" cy="4118944"/>
          </a:xfrm>
        </p:grpSpPr>
        <p:grpSp>
          <p:nvGrpSpPr>
            <p:cNvPr id="5" name="Group 4">
              <a:extLst>
                <a:ext uri="{FF2B5EF4-FFF2-40B4-BE49-F238E27FC236}">
                  <a16:creationId xmlns:a16="http://schemas.microsoft.com/office/drawing/2014/main" id="{4CD7FBF5-70AA-A563-CDD5-4C84C21C53B7}"/>
                </a:ext>
              </a:extLst>
            </p:cNvPr>
            <p:cNvGrpSpPr/>
            <p:nvPr/>
          </p:nvGrpSpPr>
          <p:grpSpPr>
            <a:xfrm>
              <a:off x="10980445" y="5136830"/>
              <a:ext cx="618071" cy="618071"/>
              <a:chOff x="11273823" y="3116575"/>
              <a:chExt cx="618071" cy="618071"/>
            </a:xfrm>
          </p:grpSpPr>
          <p:sp>
            <p:nvSpPr>
              <p:cNvPr id="27" name="Oval 26">
                <a:extLst>
                  <a:ext uri="{FF2B5EF4-FFF2-40B4-BE49-F238E27FC236}">
                    <a16:creationId xmlns:a16="http://schemas.microsoft.com/office/drawing/2014/main" id="{357B941B-53D6-8105-8DE5-C2379A2A6426}"/>
                  </a:ext>
                  <a:ext uri="{C183D7F6-B498-43B3-948B-1728B52AA6E4}">
                    <adec:decorative xmlns:adec="http://schemas.microsoft.com/office/drawing/2017/decorative" val="1"/>
                  </a:ext>
                </a:extLst>
              </p:cNvPr>
              <p:cNvSpPr>
                <a:spLocks noChangeAspect="1"/>
              </p:cNvSpPr>
              <p:nvPr/>
            </p:nvSpPr>
            <p:spPr bwMode="auto">
              <a:xfrm>
                <a:off x="11273823" y="3116575"/>
                <a:ext cx="618071" cy="618071"/>
              </a:xfrm>
              <a:prstGeom prst="ellipse">
                <a:avLst/>
              </a:prstGeom>
              <a:solidFill>
                <a:schemeClr val="bg1"/>
              </a:solidFill>
              <a:ln w="12700">
                <a:noFill/>
                <a:headEnd type="none" w="med" len="med"/>
                <a:tailEnd type="none" w="med" len="med"/>
              </a:ln>
              <a:effectLst>
                <a:innerShdw blurRad="190500" dist="50800" dir="5400000">
                  <a:schemeClr val="accent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pic>
            <p:nvPicPr>
              <p:cNvPr id="28" name="Picture 27">
                <a:extLst>
                  <a:ext uri="{FF2B5EF4-FFF2-40B4-BE49-F238E27FC236}">
                    <a16:creationId xmlns:a16="http://schemas.microsoft.com/office/drawing/2014/main" id="{7EC4502F-0C92-3D75-2234-23973D5C0A4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378021" y="3265242"/>
                <a:ext cx="412750" cy="319338"/>
              </a:xfrm>
              <a:prstGeom prst="rect">
                <a:avLst/>
              </a:prstGeom>
              <a:effectLst>
                <a:outerShdw blurRad="50800" dist="25400" dir="2700000" algn="tl" rotWithShape="0">
                  <a:prstClr val="black">
                    <a:alpha val="20000"/>
                  </a:prstClr>
                </a:outerShdw>
              </a:effectLst>
            </p:spPr>
          </p:pic>
        </p:grpSp>
        <p:grpSp>
          <p:nvGrpSpPr>
            <p:cNvPr id="6" name="Group 5">
              <a:extLst>
                <a:ext uri="{FF2B5EF4-FFF2-40B4-BE49-F238E27FC236}">
                  <a16:creationId xmlns:a16="http://schemas.microsoft.com/office/drawing/2014/main" id="{21B7FD1C-9812-A395-EF39-D1D31E619E6E}"/>
                </a:ext>
              </a:extLst>
            </p:cNvPr>
            <p:cNvGrpSpPr/>
            <p:nvPr/>
          </p:nvGrpSpPr>
          <p:grpSpPr>
            <a:xfrm>
              <a:off x="2032164" y="2323045"/>
              <a:ext cx="618071" cy="618071"/>
              <a:chOff x="3612709" y="3836630"/>
              <a:chExt cx="618071" cy="618071"/>
            </a:xfrm>
          </p:grpSpPr>
          <p:sp>
            <p:nvSpPr>
              <p:cNvPr id="25" name="Oval 24">
                <a:extLst>
                  <a:ext uri="{FF2B5EF4-FFF2-40B4-BE49-F238E27FC236}">
                    <a16:creationId xmlns:a16="http://schemas.microsoft.com/office/drawing/2014/main" id="{60D37F59-4BA1-549A-CA0C-94321D72B536}"/>
                  </a:ext>
                  <a:ext uri="{C183D7F6-B498-43B3-948B-1728B52AA6E4}">
                    <adec:decorative xmlns:adec="http://schemas.microsoft.com/office/drawing/2017/decorative" val="1"/>
                  </a:ext>
                </a:extLst>
              </p:cNvPr>
              <p:cNvSpPr>
                <a:spLocks noChangeAspect="1"/>
              </p:cNvSpPr>
              <p:nvPr/>
            </p:nvSpPr>
            <p:spPr bwMode="auto">
              <a:xfrm>
                <a:off x="3612709" y="3836630"/>
                <a:ext cx="618071" cy="618071"/>
              </a:xfrm>
              <a:prstGeom prst="ellipse">
                <a:avLst/>
              </a:prstGeom>
              <a:solidFill>
                <a:schemeClr val="bg1"/>
              </a:solidFill>
              <a:ln w="12700">
                <a:noFill/>
                <a:headEnd type="none" w="med" len="med"/>
                <a:tailEnd type="none" w="med" len="med"/>
              </a:ln>
              <a:effectLst>
                <a:innerShdw blurRad="190500" dist="50800" dir="5400000">
                  <a:schemeClr val="accent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pic>
            <p:nvPicPr>
              <p:cNvPr id="26" name="Picture 25">
                <a:extLst>
                  <a:ext uri="{FF2B5EF4-FFF2-40B4-BE49-F238E27FC236}">
                    <a16:creationId xmlns:a16="http://schemas.microsoft.com/office/drawing/2014/main" id="{CFFF24FC-51CA-9F4E-5BE9-216B8853ED9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89311" y="3945023"/>
                <a:ext cx="279826" cy="384206"/>
              </a:xfrm>
              <a:prstGeom prst="rect">
                <a:avLst/>
              </a:prstGeom>
              <a:effectLst>
                <a:outerShdw blurRad="50800" dist="25400" dir="2700000" algn="tl" rotWithShape="0">
                  <a:prstClr val="black">
                    <a:alpha val="20000"/>
                  </a:prstClr>
                </a:outerShdw>
              </a:effectLst>
            </p:spPr>
          </p:pic>
        </p:grpSp>
        <p:grpSp>
          <p:nvGrpSpPr>
            <p:cNvPr id="7" name="Group 6">
              <a:extLst>
                <a:ext uri="{FF2B5EF4-FFF2-40B4-BE49-F238E27FC236}">
                  <a16:creationId xmlns:a16="http://schemas.microsoft.com/office/drawing/2014/main" id="{EBC0DF29-3972-83FF-CC29-1604BCC22DAC}"/>
                </a:ext>
              </a:extLst>
            </p:cNvPr>
            <p:cNvGrpSpPr/>
            <p:nvPr/>
          </p:nvGrpSpPr>
          <p:grpSpPr>
            <a:xfrm>
              <a:off x="313696" y="3454841"/>
              <a:ext cx="618071" cy="618071"/>
              <a:chOff x="10562149" y="4669431"/>
              <a:chExt cx="618071" cy="618071"/>
            </a:xfrm>
          </p:grpSpPr>
          <p:sp>
            <p:nvSpPr>
              <p:cNvPr id="23" name="Oval 22">
                <a:extLst>
                  <a:ext uri="{FF2B5EF4-FFF2-40B4-BE49-F238E27FC236}">
                    <a16:creationId xmlns:a16="http://schemas.microsoft.com/office/drawing/2014/main" id="{7E1B6963-3CC8-31BE-8B56-C8F2DB201C90}"/>
                  </a:ext>
                  <a:ext uri="{C183D7F6-B498-43B3-948B-1728B52AA6E4}">
                    <adec:decorative xmlns:adec="http://schemas.microsoft.com/office/drawing/2017/decorative" val="1"/>
                  </a:ext>
                </a:extLst>
              </p:cNvPr>
              <p:cNvSpPr>
                <a:spLocks noChangeAspect="1"/>
              </p:cNvSpPr>
              <p:nvPr/>
            </p:nvSpPr>
            <p:spPr bwMode="auto">
              <a:xfrm>
                <a:off x="10562149" y="4669431"/>
                <a:ext cx="618071" cy="618071"/>
              </a:xfrm>
              <a:prstGeom prst="ellipse">
                <a:avLst/>
              </a:prstGeom>
              <a:solidFill>
                <a:schemeClr val="bg1"/>
              </a:solidFill>
              <a:ln w="12700">
                <a:noFill/>
                <a:headEnd type="none" w="med" len="med"/>
                <a:tailEnd type="none" w="med" len="med"/>
              </a:ln>
              <a:effectLst>
                <a:innerShdw blurRad="190500" dist="50800" dir="5400000">
                  <a:schemeClr val="accent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pic>
            <p:nvPicPr>
              <p:cNvPr id="24" name="Picture 23">
                <a:extLst>
                  <a:ext uri="{FF2B5EF4-FFF2-40B4-BE49-F238E27FC236}">
                    <a16:creationId xmlns:a16="http://schemas.microsoft.com/office/drawing/2014/main" id="{F6C77DD7-8C02-3C86-D8B8-CCA6EDC9980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723511" y="4803780"/>
                <a:ext cx="279826" cy="332293"/>
              </a:xfrm>
              <a:prstGeom prst="rect">
                <a:avLst/>
              </a:prstGeom>
              <a:effectLst>
                <a:outerShdw blurRad="50800" dist="25400" dir="2700000" algn="tl" rotWithShape="0">
                  <a:prstClr val="black">
                    <a:alpha val="20000"/>
                  </a:prstClr>
                </a:outerShdw>
              </a:effectLst>
            </p:spPr>
          </p:pic>
        </p:grpSp>
        <p:grpSp>
          <p:nvGrpSpPr>
            <p:cNvPr id="8" name="Group 7">
              <a:extLst>
                <a:ext uri="{FF2B5EF4-FFF2-40B4-BE49-F238E27FC236}">
                  <a16:creationId xmlns:a16="http://schemas.microsoft.com/office/drawing/2014/main" id="{F5681829-27B0-AFA0-1569-3B67CE4000B5}"/>
                </a:ext>
              </a:extLst>
            </p:cNvPr>
            <p:cNvGrpSpPr/>
            <p:nvPr/>
          </p:nvGrpSpPr>
          <p:grpSpPr>
            <a:xfrm>
              <a:off x="10550635" y="1712093"/>
              <a:ext cx="618071" cy="618071"/>
              <a:chOff x="10253113" y="1513305"/>
              <a:chExt cx="618071" cy="618071"/>
            </a:xfrm>
          </p:grpSpPr>
          <p:sp>
            <p:nvSpPr>
              <p:cNvPr id="21" name="Oval 20">
                <a:extLst>
                  <a:ext uri="{FF2B5EF4-FFF2-40B4-BE49-F238E27FC236}">
                    <a16:creationId xmlns:a16="http://schemas.microsoft.com/office/drawing/2014/main" id="{D31BD5FA-38F5-4817-AB5D-AD6184935677}"/>
                  </a:ext>
                  <a:ext uri="{C183D7F6-B498-43B3-948B-1728B52AA6E4}">
                    <adec:decorative xmlns:adec="http://schemas.microsoft.com/office/drawing/2017/decorative" val="1"/>
                  </a:ext>
                </a:extLst>
              </p:cNvPr>
              <p:cNvSpPr>
                <a:spLocks noChangeAspect="1"/>
              </p:cNvSpPr>
              <p:nvPr/>
            </p:nvSpPr>
            <p:spPr bwMode="auto">
              <a:xfrm>
                <a:off x="10253113" y="1513305"/>
                <a:ext cx="618071" cy="618071"/>
              </a:xfrm>
              <a:prstGeom prst="ellipse">
                <a:avLst/>
              </a:prstGeom>
              <a:solidFill>
                <a:schemeClr val="bg1"/>
              </a:solidFill>
              <a:ln w="12700">
                <a:noFill/>
                <a:headEnd type="none" w="med" len="med"/>
                <a:tailEnd type="none" w="med" len="med"/>
              </a:ln>
              <a:effectLst>
                <a:innerShdw blurRad="190500" dist="50800" dir="5400000">
                  <a:schemeClr val="accent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pic>
            <p:nvPicPr>
              <p:cNvPr id="22" name="Picture 21">
                <a:extLst>
                  <a:ext uri="{FF2B5EF4-FFF2-40B4-BE49-F238E27FC236}">
                    <a16:creationId xmlns:a16="http://schemas.microsoft.com/office/drawing/2014/main" id="{4BB5E017-902D-B528-BFD9-5CA18113903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0361134" y="1666826"/>
                <a:ext cx="407401" cy="311917"/>
              </a:xfrm>
              <a:prstGeom prst="rect">
                <a:avLst/>
              </a:prstGeom>
              <a:effectLst>
                <a:outerShdw blurRad="50800" dist="25400" dir="2700000" algn="tl" rotWithShape="0">
                  <a:prstClr val="black">
                    <a:alpha val="20000"/>
                  </a:prstClr>
                </a:outerShdw>
              </a:effectLst>
            </p:spPr>
          </p:pic>
        </p:grpSp>
        <p:grpSp>
          <p:nvGrpSpPr>
            <p:cNvPr id="9" name="Group 8">
              <a:extLst>
                <a:ext uri="{FF2B5EF4-FFF2-40B4-BE49-F238E27FC236}">
                  <a16:creationId xmlns:a16="http://schemas.microsoft.com/office/drawing/2014/main" id="{5CAF850D-65AE-7959-CC0D-7A22F6B9DAE1}"/>
                </a:ext>
              </a:extLst>
            </p:cNvPr>
            <p:cNvGrpSpPr/>
            <p:nvPr/>
          </p:nvGrpSpPr>
          <p:grpSpPr>
            <a:xfrm>
              <a:off x="11556207" y="2663451"/>
              <a:ext cx="618071" cy="618071"/>
              <a:chOff x="8308114" y="2512977"/>
              <a:chExt cx="618071" cy="618071"/>
            </a:xfrm>
          </p:grpSpPr>
          <p:sp>
            <p:nvSpPr>
              <p:cNvPr id="19" name="Oval 18">
                <a:extLst>
                  <a:ext uri="{FF2B5EF4-FFF2-40B4-BE49-F238E27FC236}">
                    <a16:creationId xmlns:a16="http://schemas.microsoft.com/office/drawing/2014/main" id="{0A048491-EAE5-AA31-BC16-C808892044BF}"/>
                  </a:ext>
                  <a:ext uri="{C183D7F6-B498-43B3-948B-1728B52AA6E4}">
                    <adec:decorative xmlns:adec="http://schemas.microsoft.com/office/drawing/2017/decorative" val="1"/>
                  </a:ext>
                </a:extLst>
              </p:cNvPr>
              <p:cNvSpPr>
                <a:spLocks noChangeAspect="1"/>
              </p:cNvSpPr>
              <p:nvPr/>
            </p:nvSpPr>
            <p:spPr bwMode="auto">
              <a:xfrm>
                <a:off x="8308114" y="2512977"/>
                <a:ext cx="618071" cy="618071"/>
              </a:xfrm>
              <a:prstGeom prst="ellipse">
                <a:avLst/>
              </a:prstGeom>
              <a:solidFill>
                <a:schemeClr val="bg1"/>
              </a:solidFill>
              <a:ln w="12700">
                <a:noFill/>
                <a:headEnd type="none" w="med" len="med"/>
                <a:tailEnd type="none" w="med" len="med"/>
              </a:ln>
              <a:effectLst>
                <a:innerShdw blurRad="190500" dist="50800" dir="5400000">
                  <a:schemeClr val="accent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pic>
            <p:nvPicPr>
              <p:cNvPr id="20" name="Picture 19">
                <a:extLst>
                  <a:ext uri="{FF2B5EF4-FFF2-40B4-BE49-F238E27FC236}">
                    <a16:creationId xmlns:a16="http://schemas.microsoft.com/office/drawing/2014/main" id="{38EA8FC2-C3EC-2456-BF57-F75C324D832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54236" y="2636901"/>
                <a:ext cx="279826" cy="337903"/>
              </a:xfrm>
              <a:prstGeom prst="rect">
                <a:avLst/>
              </a:prstGeom>
              <a:effectLst>
                <a:outerShdw blurRad="50800" dist="25400" dir="2700000" algn="tl" rotWithShape="0">
                  <a:prstClr val="black">
                    <a:alpha val="20000"/>
                  </a:prstClr>
                </a:outerShdw>
              </a:effectLst>
            </p:spPr>
          </p:pic>
        </p:grpSp>
        <p:grpSp>
          <p:nvGrpSpPr>
            <p:cNvPr id="10" name="Group 9">
              <a:extLst>
                <a:ext uri="{FF2B5EF4-FFF2-40B4-BE49-F238E27FC236}">
                  <a16:creationId xmlns:a16="http://schemas.microsoft.com/office/drawing/2014/main" id="{6AB53E35-911D-3BA8-2A4B-5104CC81ED74}"/>
                </a:ext>
              </a:extLst>
            </p:cNvPr>
            <p:cNvGrpSpPr/>
            <p:nvPr/>
          </p:nvGrpSpPr>
          <p:grpSpPr>
            <a:xfrm>
              <a:off x="2648546" y="5212966"/>
              <a:ext cx="618071" cy="618071"/>
              <a:chOff x="2956431" y="4910091"/>
              <a:chExt cx="618071" cy="618071"/>
            </a:xfrm>
          </p:grpSpPr>
          <p:sp>
            <p:nvSpPr>
              <p:cNvPr id="17" name="Oval 16">
                <a:extLst>
                  <a:ext uri="{FF2B5EF4-FFF2-40B4-BE49-F238E27FC236}">
                    <a16:creationId xmlns:a16="http://schemas.microsoft.com/office/drawing/2014/main" id="{0BA74C5C-DFBB-1542-FD28-F4599646C824}"/>
                  </a:ext>
                  <a:ext uri="{C183D7F6-B498-43B3-948B-1728B52AA6E4}">
                    <adec:decorative xmlns:adec="http://schemas.microsoft.com/office/drawing/2017/decorative" val="1"/>
                  </a:ext>
                </a:extLst>
              </p:cNvPr>
              <p:cNvSpPr>
                <a:spLocks noChangeAspect="1"/>
              </p:cNvSpPr>
              <p:nvPr/>
            </p:nvSpPr>
            <p:spPr bwMode="auto">
              <a:xfrm>
                <a:off x="2956431" y="4910091"/>
                <a:ext cx="618071" cy="618071"/>
              </a:xfrm>
              <a:prstGeom prst="ellipse">
                <a:avLst/>
              </a:prstGeom>
              <a:solidFill>
                <a:schemeClr val="bg1"/>
              </a:solidFill>
              <a:ln w="12700">
                <a:noFill/>
                <a:headEnd type="none" w="med" len="med"/>
                <a:tailEnd type="none" w="med" len="med"/>
              </a:ln>
              <a:effectLst>
                <a:innerShdw blurRad="190500" dist="50800" dir="5400000">
                  <a:schemeClr val="accent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pic>
            <p:nvPicPr>
              <p:cNvPr id="18" name="Picture 17">
                <a:extLst>
                  <a:ext uri="{FF2B5EF4-FFF2-40B4-BE49-F238E27FC236}">
                    <a16:creationId xmlns:a16="http://schemas.microsoft.com/office/drawing/2014/main" id="{61C487A9-70E7-0F60-DEF8-8B7D170FDBB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03985" y="5046172"/>
                <a:ext cx="326038" cy="326038"/>
              </a:xfrm>
              <a:prstGeom prst="rect">
                <a:avLst/>
              </a:prstGeom>
              <a:effectLst>
                <a:outerShdw blurRad="50800" dist="25400" dir="2700000" algn="tl" rotWithShape="0">
                  <a:prstClr val="black">
                    <a:alpha val="20000"/>
                  </a:prstClr>
                </a:outerShdw>
              </a:effectLst>
            </p:spPr>
          </p:pic>
        </p:grpSp>
        <p:grpSp>
          <p:nvGrpSpPr>
            <p:cNvPr id="11" name="Group 10">
              <a:extLst>
                <a:ext uri="{FF2B5EF4-FFF2-40B4-BE49-F238E27FC236}">
                  <a16:creationId xmlns:a16="http://schemas.microsoft.com/office/drawing/2014/main" id="{B30D1E91-6EFD-5C7B-D8A2-93DFE7C85F8E}"/>
                </a:ext>
              </a:extLst>
            </p:cNvPr>
            <p:cNvGrpSpPr/>
            <p:nvPr/>
          </p:nvGrpSpPr>
          <p:grpSpPr>
            <a:xfrm>
              <a:off x="410500" y="1772801"/>
              <a:ext cx="618071" cy="618071"/>
              <a:chOff x="10105440" y="1341021"/>
              <a:chExt cx="618071" cy="618071"/>
            </a:xfrm>
          </p:grpSpPr>
          <p:sp>
            <p:nvSpPr>
              <p:cNvPr id="15" name="Oval 14">
                <a:extLst>
                  <a:ext uri="{FF2B5EF4-FFF2-40B4-BE49-F238E27FC236}">
                    <a16:creationId xmlns:a16="http://schemas.microsoft.com/office/drawing/2014/main" id="{8366EFA8-DC7E-3451-F114-F8429D6834CD}"/>
                  </a:ext>
                  <a:ext uri="{C183D7F6-B498-43B3-948B-1728B52AA6E4}">
                    <adec:decorative xmlns:adec="http://schemas.microsoft.com/office/drawing/2017/decorative" val="1"/>
                  </a:ext>
                </a:extLst>
              </p:cNvPr>
              <p:cNvSpPr>
                <a:spLocks noChangeAspect="1"/>
              </p:cNvSpPr>
              <p:nvPr/>
            </p:nvSpPr>
            <p:spPr bwMode="auto">
              <a:xfrm>
                <a:off x="10105440" y="1341021"/>
                <a:ext cx="618071" cy="618071"/>
              </a:xfrm>
              <a:prstGeom prst="ellipse">
                <a:avLst/>
              </a:prstGeom>
              <a:solidFill>
                <a:schemeClr val="bg1"/>
              </a:solidFill>
              <a:ln w="12700">
                <a:noFill/>
                <a:headEnd type="none" w="med" len="med"/>
                <a:tailEnd type="none" w="med" len="med"/>
              </a:ln>
              <a:effectLst>
                <a:innerShdw blurRad="190500" dist="50800" dir="5400000">
                  <a:schemeClr val="accent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pic>
            <p:nvPicPr>
              <p:cNvPr id="16" name="Picture 15">
                <a:extLst>
                  <a:ext uri="{FF2B5EF4-FFF2-40B4-BE49-F238E27FC236}">
                    <a16:creationId xmlns:a16="http://schemas.microsoft.com/office/drawing/2014/main" id="{9928284F-0C7F-C189-0207-76A8A875671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266801" y="1506946"/>
                <a:ext cx="310915" cy="258532"/>
              </a:xfrm>
              <a:prstGeom prst="rect">
                <a:avLst/>
              </a:prstGeom>
              <a:effectLst>
                <a:outerShdw blurRad="50800" dist="25400" dir="2700000" algn="tl" rotWithShape="0">
                  <a:prstClr val="black">
                    <a:alpha val="20000"/>
                  </a:prstClr>
                </a:outerShdw>
              </a:effectLst>
            </p:spPr>
          </p:pic>
        </p:grpSp>
        <p:grpSp>
          <p:nvGrpSpPr>
            <p:cNvPr id="12" name="Group 11">
              <a:extLst>
                <a:ext uri="{FF2B5EF4-FFF2-40B4-BE49-F238E27FC236}">
                  <a16:creationId xmlns:a16="http://schemas.microsoft.com/office/drawing/2014/main" id="{17796054-F987-A617-0E4F-4487543340A4}"/>
                </a:ext>
              </a:extLst>
            </p:cNvPr>
            <p:cNvGrpSpPr/>
            <p:nvPr/>
          </p:nvGrpSpPr>
          <p:grpSpPr>
            <a:xfrm>
              <a:off x="10349050" y="4018966"/>
              <a:ext cx="618071" cy="618071"/>
              <a:chOff x="10349050" y="4281622"/>
              <a:chExt cx="618071" cy="618071"/>
            </a:xfrm>
          </p:grpSpPr>
          <p:sp>
            <p:nvSpPr>
              <p:cNvPr id="13" name="Oval 12">
                <a:extLst>
                  <a:ext uri="{FF2B5EF4-FFF2-40B4-BE49-F238E27FC236}">
                    <a16:creationId xmlns:a16="http://schemas.microsoft.com/office/drawing/2014/main" id="{14347639-6D5F-A85B-A04F-069365136452}"/>
                  </a:ext>
                  <a:ext uri="{C183D7F6-B498-43B3-948B-1728B52AA6E4}">
                    <adec:decorative xmlns:adec="http://schemas.microsoft.com/office/drawing/2017/decorative" val="1"/>
                  </a:ext>
                </a:extLst>
              </p:cNvPr>
              <p:cNvSpPr>
                <a:spLocks noChangeAspect="1"/>
              </p:cNvSpPr>
              <p:nvPr/>
            </p:nvSpPr>
            <p:spPr bwMode="auto">
              <a:xfrm>
                <a:off x="10349050" y="4281622"/>
                <a:ext cx="618071" cy="618071"/>
              </a:xfrm>
              <a:prstGeom prst="ellipse">
                <a:avLst/>
              </a:prstGeom>
              <a:solidFill>
                <a:schemeClr val="bg1"/>
              </a:solidFill>
              <a:ln w="12700">
                <a:noFill/>
                <a:headEnd type="none" w="med" len="med"/>
                <a:tailEnd type="none" w="med" len="med"/>
              </a:ln>
              <a:effectLst>
                <a:innerShdw blurRad="190500" dist="50800" dir="5400000">
                  <a:schemeClr val="accent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pic>
            <p:nvPicPr>
              <p:cNvPr id="14" name="Picture 13">
                <a:extLst>
                  <a:ext uri="{FF2B5EF4-FFF2-40B4-BE49-F238E27FC236}">
                    <a16:creationId xmlns:a16="http://schemas.microsoft.com/office/drawing/2014/main" id="{4C24F658-DC13-8228-FF31-BC52E9D4AC7C}"/>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53248" y="4417703"/>
                <a:ext cx="412750" cy="326037"/>
              </a:xfrm>
              <a:prstGeom prst="rect">
                <a:avLst/>
              </a:prstGeom>
              <a:effectLst>
                <a:outerShdw blurRad="50800" dist="25400" dir="2700000" algn="tl" rotWithShape="0">
                  <a:prstClr val="black">
                    <a:alpha val="20000"/>
                  </a:prstClr>
                </a:outerShdw>
              </a:effectLst>
            </p:spPr>
          </p:pic>
        </p:gr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41248893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34F963-343C-C6EC-2FFD-0C31662E3183}"/>
              </a:ext>
              <a:ext uri="{C183D7F6-B498-43B3-948B-1728B52AA6E4}">
                <adec:decorative xmlns:adec="http://schemas.microsoft.com/office/drawing/2017/decorative" val="1"/>
              </a:ext>
            </a:extLst>
          </p:cNvPr>
          <p:cNvSpPr/>
          <p:nvPr userDrawn="1"/>
        </p:nvSpPr>
        <p:spPr bwMode="auto">
          <a:xfrm>
            <a:off x="1853963" y="1"/>
            <a:ext cx="10338039" cy="6857999"/>
          </a:xfrm>
          <a:prstGeom prst="rect">
            <a:avLst/>
          </a:prstGeom>
          <a:gradFill>
            <a:gsLst>
              <a:gs pos="100000">
                <a:schemeClr val="accent3">
                  <a:alpha val="12000"/>
                </a:schemeClr>
              </a:gs>
              <a:gs pos="25000">
                <a:schemeClr val="bg1"/>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3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1"/>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3213296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214D5-CBB1-6B39-D451-6057B210F008}"/>
              </a:ext>
              <a:ext uri="{C183D7F6-B498-43B3-948B-1728B52AA6E4}">
                <adec:decorative xmlns:adec="http://schemas.microsoft.com/office/drawing/2017/decorative" val="1"/>
              </a:ext>
            </a:extLst>
          </p:cNvPr>
          <p:cNvSpPr/>
          <p:nvPr userDrawn="1"/>
        </p:nvSpPr>
        <p:spPr bwMode="auto">
          <a:xfrm>
            <a:off x="4452731" y="1"/>
            <a:ext cx="7739270" cy="6857999"/>
          </a:xfrm>
          <a:prstGeom prst="rect">
            <a:avLst/>
          </a:prstGeom>
          <a:gradFill>
            <a:gsLst>
              <a:gs pos="100000">
                <a:schemeClr val="accent3">
                  <a:alpha val="12000"/>
                </a:schemeClr>
              </a:gs>
              <a:gs pos="26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34"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150E7ACC-9C31-0CB5-7F3A-99EBACB5647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33" t="1" b="55152"/>
          <a:stretch/>
        </p:blipFill>
        <p:spPr>
          <a:xfrm flipH="1">
            <a:off x="5199959" y="1641085"/>
            <a:ext cx="6992039" cy="5216916"/>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1"/>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1791297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olution Slides">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1A1AE3E-3F08-27F6-D4D8-3455D3D5D4D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334" t="19322" r="12888" b="43320"/>
          <a:stretch/>
        </p:blipFill>
        <p:spPr>
          <a:xfrm rot="10800000">
            <a:off x="-1" y="4777358"/>
            <a:ext cx="12191991" cy="2080642"/>
          </a:xfrm>
          <a:custGeom>
            <a:avLst/>
            <a:gdLst>
              <a:gd name="connsiteX0" fmla="*/ 9823917 w 9823917"/>
              <a:gd name="connsiteY0" fmla="*/ 3756766 h 3756766"/>
              <a:gd name="connsiteX1" fmla="*/ 0 w 9823917"/>
              <a:gd name="connsiteY1" fmla="*/ 3756765 h 3756766"/>
              <a:gd name="connsiteX2" fmla="*/ 0 w 9823917"/>
              <a:gd name="connsiteY2" fmla="*/ 0 h 3756766"/>
              <a:gd name="connsiteX3" fmla="*/ 9823917 w 9823917"/>
              <a:gd name="connsiteY3" fmla="*/ 0 h 3756766"/>
            </a:gdLst>
            <a:ahLst/>
            <a:cxnLst>
              <a:cxn ang="0">
                <a:pos x="connsiteX0" y="connsiteY0"/>
              </a:cxn>
              <a:cxn ang="0">
                <a:pos x="connsiteX1" y="connsiteY1"/>
              </a:cxn>
              <a:cxn ang="0">
                <a:pos x="connsiteX2" y="connsiteY2"/>
              </a:cxn>
              <a:cxn ang="0">
                <a:pos x="connsiteX3" y="connsiteY3"/>
              </a:cxn>
            </a:cxnLst>
            <a:rect l="l" t="t" r="r" b="b"/>
            <a:pathLst>
              <a:path w="9823917" h="3756766">
                <a:moveTo>
                  <a:pt x="9823917" y="3756766"/>
                </a:moveTo>
                <a:lnTo>
                  <a:pt x="0" y="3756765"/>
                </a:lnTo>
                <a:lnTo>
                  <a:pt x="0" y="0"/>
                </a:lnTo>
                <a:lnTo>
                  <a:pt x="9823917" y="0"/>
                </a:lnTo>
                <a:close/>
              </a:path>
            </a:pathLst>
          </a:custGeom>
        </p:spPr>
      </p:pic>
      <p:sp>
        <p:nvSpPr>
          <p:cNvPr id="5" name="Rectangle 4">
            <a:extLst>
              <a:ext uri="{FF2B5EF4-FFF2-40B4-BE49-F238E27FC236}">
                <a16:creationId xmlns:a16="http://schemas.microsoft.com/office/drawing/2014/main" id="{EE3CCAB9-5798-8430-D1FF-AF613BCE5BF3}"/>
              </a:ext>
              <a:ext uri="{C183D7F6-B498-43B3-948B-1728B52AA6E4}">
                <adec:decorative xmlns:adec="http://schemas.microsoft.com/office/drawing/2017/decorative" val="1"/>
              </a:ext>
            </a:extLst>
          </p:cNvPr>
          <p:cNvSpPr/>
          <p:nvPr userDrawn="1"/>
        </p:nvSpPr>
        <p:spPr bwMode="auto">
          <a:xfrm rot="10800000" flipV="1">
            <a:off x="-6" y="0"/>
            <a:ext cx="12191999" cy="6858000"/>
          </a:xfrm>
          <a:prstGeom prst="rect">
            <a:avLst/>
          </a:prstGeom>
          <a:gradFill>
            <a:gsLst>
              <a:gs pos="94000">
                <a:schemeClr val="bg2">
                  <a:alpha val="86000"/>
                </a:schemeClr>
              </a:gs>
              <a:gs pos="49000">
                <a:schemeClr val="bg1"/>
              </a:gs>
              <a:gs pos="34000">
                <a:schemeClr val="bg1"/>
              </a:gs>
              <a:gs pos="72000">
                <a:schemeClr val="accent3">
                  <a:alpha val="17955"/>
                </a:schemeClr>
              </a:gs>
            </a:gsLst>
            <a:lin ang="4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3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1"/>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3471242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D4056C87-498C-05F2-45B7-AFB1C6D41C2A}"/>
              </a:ext>
              <a:ext uri="{C183D7F6-B498-43B3-948B-1728B52AA6E4}">
                <adec:decorative xmlns:adec="http://schemas.microsoft.com/office/drawing/2017/decorative" val="1"/>
              </a:ext>
            </a:extLst>
          </p:cNvPr>
          <p:cNvSpPr/>
          <p:nvPr userDrawn="1"/>
        </p:nvSpPr>
        <p:spPr bwMode="auto">
          <a:xfrm>
            <a:off x="-1" y="0"/>
            <a:ext cx="12192001" cy="6858000"/>
          </a:xfrm>
          <a:prstGeom prst="round1Rect">
            <a:avLst>
              <a:gd name="adj" fmla="val 0"/>
            </a:avLst>
          </a:prstGeom>
          <a:gradFill>
            <a:gsLst>
              <a:gs pos="48000">
                <a:schemeClr val="accent2"/>
              </a:gs>
              <a:gs pos="72000">
                <a:srgbClr val="145694"/>
              </a:gs>
              <a:gs pos="92000">
                <a:srgbClr val="1B9EE3"/>
              </a:gs>
              <a:gs pos="85000">
                <a:schemeClr val="accent1"/>
              </a:gs>
              <a:gs pos="100000">
                <a:srgbClr val="3CCBF4"/>
              </a:gs>
            </a:gsLst>
            <a:lin ang="19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34"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0D6F23B2-285E-F237-702B-A4C87B40ED28}"/>
              </a:ext>
              <a:ext uri="{C183D7F6-B498-43B3-948B-1728B52AA6E4}">
                <adec:decorative xmlns:adec="http://schemas.microsoft.com/office/drawing/2017/decorative" val="1"/>
              </a:ext>
            </a:extLst>
          </p:cNvPr>
          <p:cNvPicPr>
            <a:picLocks noChangeAspect="1"/>
          </p:cNvPicPr>
          <p:nvPr userDrawn="1"/>
        </p:nvPicPr>
        <p:blipFill rotWithShape="1">
          <a:blip r:embed="rId2">
            <a:alphaModFix amt="6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359" t="16138" b="43318"/>
          <a:stretch/>
        </p:blipFill>
        <p:spPr>
          <a:xfrm>
            <a:off x="0" y="3888357"/>
            <a:ext cx="6565900" cy="2969644"/>
          </a:xfrm>
          <a:prstGeom prst="rect">
            <a:avLst/>
          </a:prstGeom>
        </p:spPr>
      </p:pic>
      <p:pic>
        <p:nvPicPr>
          <p:cNvPr id="4" name="Picture 3">
            <a:extLst>
              <a:ext uri="{FF2B5EF4-FFF2-40B4-BE49-F238E27FC236}">
                <a16:creationId xmlns:a16="http://schemas.microsoft.com/office/drawing/2014/main" id="{604E040A-36EC-067C-52C7-C804036A5F73}"/>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438" t="52852" r="32435" b="3634"/>
          <a:stretch/>
        </p:blipFill>
        <p:spPr>
          <a:xfrm rot="10800000">
            <a:off x="2362201" y="3753753"/>
            <a:ext cx="9829799" cy="3109076"/>
          </a:xfrm>
          <a:prstGeom prst="rect">
            <a:avLst/>
          </a:prstGeom>
          <a:effectLst>
            <a:outerShdw blurRad="101600" dist="38100" dir="13500000" algn="br" rotWithShape="0">
              <a:prstClr val="black">
                <a:alpha val="20000"/>
              </a:prstClr>
            </a:outerShdw>
          </a:effectLst>
        </p:spPr>
      </p:pic>
    </p:spTree>
    <p:extLst>
      <p:ext uri="{BB962C8B-B14F-4D97-AF65-F5344CB8AC3E}">
        <p14:creationId xmlns:p14="http://schemas.microsoft.com/office/powerpoint/2010/main" val="466847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28"/>
          </a:xfrm>
        </p:spPr>
        <p:txBody>
          <a:bodyPr wrap="square">
            <a:spAutoFit/>
          </a:bodyPr>
          <a:lstStyle>
            <a:lvl1pPr marL="0" indent="0">
              <a:buNone/>
              <a:defRPr/>
            </a:lvl1pPr>
            <a:lvl2pPr marL="228591" indent="0">
              <a:buNone/>
              <a:defRPr/>
            </a:lvl2pPr>
            <a:lvl3pPr marL="457182" indent="0">
              <a:buNone/>
              <a:defRPr/>
            </a:lvl3pPr>
            <a:lvl4pPr marL="685773" indent="0">
              <a:buNone/>
              <a:defRPr/>
            </a:lvl4pPr>
            <a:lvl5pPr marL="9143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897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34F963-343C-C6EC-2FFD-0C31662E3183}"/>
              </a:ext>
              <a:ext uri="{C183D7F6-B498-43B3-948B-1728B52AA6E4}">
                <adec:decorative xmlns:adec="http://schemas.microsoft.com/office/drawing/2017/decorative" val="1"/>
              </a:ext>
            </a:extLst>
          </p:cNvPr>
          <p:cNvSpPr/>
          <p:nvPr userDrawn="1"/>
        </p:nvSpPr>
        <p:spPr bwMode="auto">
          <a:xfrm>
            <a:off x="1853963" y="1"/>
            <a:ext cx="10338039" cy="6857999"/>
          </a:xfrm>
          <a:prstGeom prst="rect">
            <a:avLst/>
          </a:prstGeom>
          <a:gradFill>
            <a:gsLst>
              <a:gs pos="100000">
                <a:schemeClr val="accent3">
                  <a:alpha val="12000"/>
                </a:schemeClr>
              </a:gs>
              <a:gs pos="25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3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1"/>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3598301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E6263B-4C72-037D-DF59-9D1B2FA37196}"/>
              </a:ext>
              <a:ext uri="{C183D7F6-B498-43B3-948B-1728B52AA6E4}">
                <adec:decorative xmlns:adec="http://schemas.microsoft.com/office/drawing/2017/decorative" val="1"/>
              </a:ext>
            </a:extLst>
          </p:cNvPr>
          <p:cNvSpPr/>
          <p:nvPr userDrawn="1"/>
        </p:nvSpPr>
        <p:spPr bwMode="auto">
          <a:xfrm>
            <a:off x="0" y="9861"/>
            <a:ext cx="9452472" cy="6857999"/>
          </a:xfrm>
          <a:prstGeom prst="rect">
            <a:avLst/>
          </a:prstGeom>
          <a:gradFill>
            <a:gsLst>
              <a:gs pos="100000">
                <a:schemeClr val="accent3">
                  <a:alpha val="12000"/>
                </a:schemeClr>
              </a:gs>
              <a:gs pos="26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34"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2810FE18-0CFD-E5A1-DD02-CCA3A4DFCB9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068" r="28162" b="73343"/>
          <a:stretch/>
        </p:blipFill>
        <p:spPr>
          <a:xfrm>
            <a:off x="0" y="3366130"/>
            <a:ext cx="4241493" cy="350173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1"/>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2373387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A8441-8896-6C6D-D803-EE79847C9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2D3D69-DC04-648E-4629-7E005CE401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F0D5A1-2B97-D6AD-E237-6A523E6C5C32}"/>
              </a:ext>
            </a:extLst>
          </p:cNvPr>
          <p:cNvSpPr>
            <a:spLocks noGrp="1"/>
          </p:cNvSpPr>
          <p:nvPr>
            <p:ph type="dt" sz="half" idx="10"/>
          </p:nvPr>
        </p:nvSpPr>
        <p:spPr/>
        <p:txBody>
          <a:bodyPr/>
          <a:lstStyle/>
          <a:p>
            <a:fld id="{46468754-8317-9943-B0C2-6D4C0314E532}" type="datetimeFigureOut">
              <a:rPr lang="en-US" smtClean="0"/>
              <a:t>6/25/2024</a:t>
            </a:fld>
            <a:endParaRPr lang="en-US"/>
          </a:p>
        </p:txBody>
      </p:sp>
      <p:sp>
        <p:nvSpPr>
          <p:cNvPr id="5" name="Footer Placeholder 4">
            <a:extLst>
              <a:ext uri="{FF2B5EF4-FFF2-40B4-BE49-F238E27FC236}">
                <a16:creationId xmlns:a16="http://schemas.microsoft.com/office/drawing/2014/main" id="{A29F4276-0516-6178-B2E8-4A7530BFB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1AA01-A5AF-886B-837B-CA5284602BA7}"/>
              </a:ext>
            </a:extLst>
          </p:cNvPr>
          <p:cNvSpPr>
            <a:spLocks noGrp="1"/>
          </p:cNvSpPr>
          <p:nvPr>
            <p:ph type="sldNum" sz="quarter" idx="12"/>
          </p:nvPr>
        </p:nvSpPr>
        <p:spPr/>
        <p:txBody>
          <a:bodyPr/>
          <a:lstStyle/>
          <a:p>
            <a:fld id="{3105F769-1E79-0B43-8B6D-988D28832483}" type="slidenum">
              <a:rPr lang="en-US" smtClean="0"/>
              <a:t>‹#›</a:t>
            </a:fld>
            <a:endParaRPr lang="en-US"/>
          </a:p>
        </p:txBody>
      </p:sp>
    </p:spTree>
    <p:extLst>
      <p:ext uri="{BB962C8B-B14F-4D97-AF65-F5344CB8AC3E}">
        <p14:creationId xmlns:p14="http://schemas.microsoft.com/office/powerpoint/2010/main" val="113096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34F963-343C-C6EC-2FFD-0C31662E3183}"/>
              </a:ext>
              <a:ext uri="{C183D7F6-B498-43B3-948B-1728B52AA6E4}">
                <adec:decorative xmlns:adec="http://schemas.microsoft.com/office/drawing/2017/decorative" val="1"/>
              </a:ext>
            </a:extLst>
          </p:cNvPr>
          <p:cNvSpPr/>
          <p:nvPr userDrawn="1"/>
        </p:nvSpPr>
        <p:spPr bwMode="auto">
          <a:xfrm>
            <a:off x="1853962" y="0"/>
            <a:ext cx="10338039" cy="6857999"/>
          </a:xfrm>
          <a:prstGeom prst="rect">
            <a:avLst/>
          </a:prstGeom>
          <a:gradFill>
            <a:gsLst>
              <a:gs pos="100000">
                <a:schemeClr val="accent3">
                  <a:alpha val="12000"/>
                </a:schemeClr>
              </a:gs>
              <a:gs pos="25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519667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ase Study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214D5-CBB1-6B39-D451-6057B210F008}"/>
              </a:ext>
              <a:ext uri="{C183D7F6-B498-43B3-948B-1728B52AA6E4}">
                <adec:decorative xmlns:adec="http://schemas.microsoft.com/office/drawing/2017/decorative" val="1"/>
              </a:ext>
            </a:extLst>
          </p:cNvPr>
          <p:cNvSpPr/>
          <p:nvPr userDrawn="1"/>
        </p:nvSpPr>
        <p:spPr bwMode="auto">
          <a:xfrm>
            <a:off x="4452731" y="0"/>
            <a:ext cx="7739270" cy="6857999"/>
          </a:xfrm>
          <a:prstGeom prst="rect">
            <a:avLst/>
          </a:prstGeom>
          <a:gradFill>
            <a:gsLst>
              <a:gs pos="100000">
                <a:schemeClr val="accent3">
                  <a:alpha val="12000"/>
                </a:schemeClr>
              </a:gs>
              <a:gs pos="26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150E7ACC-9C31-0CB5-7F3A-99EBACB5647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33" t="1" b="55152"/>
          <a:stretch/>
        </p:blipFill>
        <p:spPr>
          <a:xfrm flipH="1">
            <a:off x="5199958" y="1641085"/>
            <a:ext cx="6992039" cy="5216916"/>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3949586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Grid Altern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E6263B-4C72-037D-DF59-9D1B2FA37196}"/>
              </a:ext>
              <a:ext uri="{C183D7F6-B498-43B3-948B-1728B52AA6E4}">
                <adec:decorative xmlns:adec="http://schemas.microsoft.com/office/drawing/2017/decorative" val="1"/>
              </a:ext>
            </a:extLst>
          </p:cNvPr>
          <p:cNvSpPr/>
          <p:nvPr userDrawn="1"/>
        </p:nvSpPr>
        <p:spPr bwMode="auto">
          <a:xfrm>
            <a:off x="0" y="9860"/>
            <a:ext cx="12192000" cy="6857999"/>
          </a:xfrm>
          <a:prstGeom prst="rect">
            <a:avLst/>
          </a:prstGeom>
          <a:gradFill>
            <a:gsLst>
              <a:gs pos="100000">
                <a:schemeClr val="accent3">
                  <a:alpha val="12000"/>
                </a:schemeClr>
              </a:gs>
              <a:gs pos="26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2810FE18-0CFD-E5A1-DD02-CCA3A4DFCB9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068" r="28162" b="77038"/>
          <a:stretch/>
        </p:blipFill>
        <p:spPr>
          <a:xfrm>
            <a:off x="0" y="3851569"/>
            <a:ext cx="4241493" cy="301629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674235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olution Slides">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1A1AE3E-3F08-27F6-D4D8-3455D3D5D4D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334" t="19322" r="12888" b="43320"/>
          <a:stretch/>
        </p:blipFill>
        <p:spPr>
          <a:xfrm rot="10800000">
            <a:off x="-1" y="4777358"/>
            <a:ext cx="12191991" cy="2080642"/>
          </a:xfrm>
          <a:custGeom>
            <a:avLst/>
            <a:gdLst>
              <a:gd name="connsiteX0" fmla="*/ 9823917 w 9823917"/>
              <a:gd name="connsiteY0" fmla="*/ 3756766 h 3756766"/>
              <a:gd name="connsiteX1" fmla="*/ 0 w 9823917"/>
              <a:gd name="connsiteY1" fmla="*/ 3756765 h 3756766"/>
              <a:gd name="connsiteX2" fmla="*/ 0 w 9823917"/>
              <a:gd name="connsiteY2" fmla="*/ 0 h 3756766"/>
              <a:gd name="connsiteX3" fmla="*/ 9823917 w 9823917"/>
              <a:gd name="connsiteY3" fmla="*/ 0 h 3756766"/>
            </a:gdLst>
            <a:ahLst/>
            <a:cxnLst>
              <a:cxn ang="0">
                <a:pos x="connsiteX0" y="connsiteY0"/>
              </a:cxn>
              <a:cxn ang="0">
                <a:pos x="connsiteX1" y="connsiteY1"/>
              </a:cxn>
              <a:cxn ang="0">
                <a:pos x="connsiteX2" y="connsiteY2"/>
              </a:cxn>
              <a:cxn ang="0">
                <a:pos x="connsiteX3" y="connsiteY3"/>
              </a:cxn>
            </a:cxnLst>
            <a:rect l="l" t="t" r="r" b="b"/>
            <a:pathLst>
              <a:path w="9823917" h="3756766">
                <a:moveTo>
                  <a:pt x="9823917" y="3756766"/>
                </a:moveTo>
                <a:lnTo>
                  <a:pt x="0" y="3756765"/>
                </a:lnTo>
                <a:lnTo>
                  <a:pt x="0" y="0"/>
                </a:lnTo>
                <a:lnTo>
                  <a:pt x="9823917" y="0"/>
                </a:lnTo>
                <a:close/>
              </a:path>
            </a:pathLst>
          </a:custGeom>
        </p:spPr>
      </p:pic>
      <p:sp>
        <p:nvSpPr>
          <p:cNvPr id="5" name="Rectangle 4">
            <a:extLst>
              <a:ext uri="{FF2B5EF4-FFF2-40B4-BE49-F238E27FC236}">
                <a16:creationId xmlns:a16="http://schemas.microsoft.com/office/drawing/2014/main" id="{EE3CCAB9-5798-8430-D1FF-AF613BCE5BF3}"/>
              </a:ext>
              <a:ext uri="{C183D7F6-B498-43B3-948B-1728B52AA6E4}">
                <adec:decorative xmlns:adec="http://schemas.microsoft.com/office/drawing/2017/decorative" val="1"/>
              </a:ext>
            </a:extLst>
          </p:cNvPr>
          <p:cNvSpPr/>
          <p:nvPr userDrawn="1"/>
        </p:nvSpPr>
        <p:spPr bwMode="auto">
          <a:xfrm rot="10800000" flipV="1">
            <a:off x="-7" y="0"/>
            <a:ext cx="12191999" cy="6858000"/>
          </a:xfrm>
          <a:prstGeom prst="rect">
            <a:avLst/>
          </a:prstGeom>
          <a:gradFill>
            <a:gsLst>
              <a:gs pos="94000">
                <a:schemeClr val="bg2">
                  <a:alpha val="86000"/>
                </a:schemeClr>
              </a:gs>
              <a:gs pos="49000">
                <a:schemeClr val="bg1"/>
              </a:gs>
              <a:gs pos="34000">
                <a:schemeClr val="bg1"/>
              </a:gs>
              <a:gs pos="72000">
                <a:schemeClr val="accent3">
                  <a:alpha val="17955"/>
                </a:schemeClr>
              </a:gs>
            </a:gsLst>
            <a:lin ang="4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913612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ound Single Corner Rectangle 1">
            <a:extLst>
              <a:ext uri="{FF2B5EF4-FFF2-40B4-BE49-F238E27FC236}">
                <a16:creationId xmlns:a16="http://schemas.microsoft.com/office/drawing/2014/main" id="{D4056C87-498C-05F2-45B7-AFB1C6D41C2A}"/>
              </a:ext>
              <a:ext uri="{C183D7F6-B498-43B3-948B-1728B52AA6E4}">
                <adec:decorative xmlns:adec="http://schemas.microsoft.com/office/drawing/2017/decorative" val="1"/>
              </a:ext>
            </a:extLst>
          </p:cNvPr>
          <p:cNvSpPr/>
          <p:nvPr userDrawn="1"/>
        </p:nvSpPr>
        <p:spPr bwMode="auto">
          <a:xfrm>
            <a:off x="-2" y="0"/>
            <a:ext cx="12192001" cy="6858000"/>
          </a:xfrm>
          <a:prstGeom prst="round1Rect">
            <a:avLst>
              <a:gd name="adj" fmla="val 0"/>
            </a:avLst>
          </a:prstGeom>
          <a:gradFill>
            <a:gsLst>
              <a:gs pos="48000">
                <a:schemeClr val="accent2"/>
              </a:gs>
              <a:gs pos="72000">
                <a:srgbClr val="145694"/>
              </a:gs>
              <a:gs pos="92000">
                <a:srgbClr val="1B9EE3"/>
              </a:gs>
              <a:gs pos="85000">
                <a:schemeClr val="accent1"/>
              </a:gs>
              <a:gs pos="100000">
                <a:srgbClr val="3CCBF4"/>
              </a:gs>
            </a:gsLst>
            <a:lin ang="19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0D6F23B2-285E-F237-702B-A4C87B40ED28}"/>
              </a:ext>
              <a:ext uri="{C183D7F6-B498-43B3-948B-1728B52AA6E4}">
                <adec:decorative xmlns:adec="http://schemas.microsoft.com/office/drawing/2017/decorative" val="1"/>
              </a:ext>
            </a:extLst>
          </p:cNvPr>
          <p:cNvPicPr>
            <a:picLocks noChangeAspect="1"/>
          </p:cNvPicPr>
          <p:nvPr userDrawn="1"/>
        </p:nvPicPr>
        <p:blipFill rotWithShape="1">
          <a:blip r:embed="rId2">
            <a:alphaModFix amt="6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359" t="16138" b="43318"/>
          <a:stretch/>
        </p:blipFill>
        <p:spPr>
          <a:xfrm>
            <a:off x="0" y="3888357"/>
            <a:ext cx="6565900" cy="2969644"/>
          </a:xfrm>
          <a:prstGeom prst="rect">
            <a:avLst/>
          </a:prstGeom>
        </p:spPr>
      </p:pic>
      <p:pic>
        <p:nvPicPr>
          <p:cNvPr id="4" name="Picture 3">
            <a:extLst>
              <a:ext uri="{FF2B5EF4-FFF2-40B4-BE49-F238E27FC236}">
                <a16:creationId xmlns:a16="http://schemas.microsoft.com/office/drawing/2014/main" id="{604E040A-36EC-067C-52C7-C804036A5F73}"/>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438" t="52852" r="32435" b="3634"/>
          <a:stretch/>
        </p:blipFill>
        <p:spPr>
          <a:xfrm rot="10800000">
            <a:off x="2362200" y="3753752"/>
            <a:ext cx="9829799" cy="3109076"/>
          </a:xfrm>
          <a:prstGeom prst="rect">
            <a:avLst/>
          </a:prstGeom>
          <a:effectLst>
            <a:outerShdw blurRad="101600" dist="38100" dir="13500000" algn="br" rotWithShape="0">
              <a:prstClr val="black">
                <a:alpha val="20000"/>
              </a:prstClr>
            </a:outerShdw>
          </a:effectLst>
        </p:spPr>
      </p:pic>
    </p:spTree>
    <p:extLst>
      <p:ext uri="{BB962C8B-B14F-4D97-AF65-F5344CB8AC3E}">
        <p14:creationId xmlns:p14="http://schemas.microsoft.com/office/powerpoint/2010/main" val="2299388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77E1-283B-B1ED-B978-D852272B39B9}"/>
              </a:ext>
            </a:extLst>
          </p:cNvPr>
          <p:cNvSpPr>
            <a:spLocks noGrp="1"/>
          </p:cNvSpPr>
          <p:nvPr>
            <p:ph type="title"/>
          </p:nvPr>
        </p:nvSpPr>
        <p:spPr>
          <a:xfrm>
            <a:off x="838200" y="80047"/>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5BF70C3-E6AF-8A0D-AE01-0328DA09AC82}"/>
              </a:ext>
            </a:extLst>
          </p:cNvPr>
          <p:cNvSpPr>
            <a:spLocks noGrp="1"/>
          </p:cNvSpPr>
          <p:nvPr>
            <p:ph idx="1"/>
          </p:nvPr>
        </p:nvSpPr>
        <p:spPr>
          <a:xfrm>
            <a:off x="838200" y="1513654"/>
            <a:ext cx="10515600" cy="4351338"/>
          </a:xfrm>
        </p:spPr>
        <p:txBody>
          <a:bodyPr/>
          <a:lstStyle>
            <a:lvl1pPr>
              <a:lnSpc>
                <a:spcPct val="100000"/>
              </a:lnSpc>
              <a:spcBef>
                <a:spcPts val="600"/>
              </a:spcBef>
              <a:spcAft>
                <a:spcPts val="600"/>
              </a:spcAft>
              <a:defRPr/>
            </a:lvl1pPr>
            <a:lvl2pPr>
              <a:lnSpc>
                <a:spcPct val="100000"/>
              </a:lnSpc>
              <a:spcBef>
                <a:spcPts val="600"/>
              </a:spcBef>
              <a:spcAft>
                <a:spcPts val="600"/>
              </a:spcAft>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FD05BF-0401-0DCC-2AFC-6C9EA055A27F}"/>
              </a:ext>
            </a:extLst>
          </p:cNvPr>
          <p:cNvSpPr>
            <a:spLocks noGrp="1"/>
          </p:cNvSpPr>
          <p:nvPr>
            <p:ph type="dt" sz="half" idx="10"/>
          </p:nvPr>
        </p:nvSpPr>
        <p:spPr/>
        <p:txBody>
          <a:bodyPr/>
          <a:lstStyle/>
          <a:p>
            <a:fld id="{0B7741EB-DF0A-43E7-9101-7F72BB1DD574}" type="datetimeFigureOut">
              <a:rPr lang="en-US" smtClean="0"/>
              <a:t>6/25/2024</a:t>
            </a:fld>
            <a:endParaRPr lang="en-US"/>
          </a:p>
        </p:txBody>
      </p:sp>
      <p:sp>
        <p:nvSpPr>
          <p:cNvPr id="5" name="Footer Placeholder 4">
            <a:extLst>
              <a:ext uri="{FF2B5EF4-FFF2-40B4-BE49-F238E27FC236}">
                <a16:creationId xmlns:a16="http://schemas.microsoft.com/office/drawing/2014/main" id="{4DAE28E4-9BB3-1B5A-CE87-B8896CDD2B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408C8-35D9-5DE3-D43A-7A7BADE38876}"/>
              </a:ext>
            </a:extLst>
          </p:cNvPr>
          <p:cNvSpPr>
            <a:spLocks noGrp="1"/>
          </p:cNvSpPr>
          <p:nvPr>
            <p:ph type="sldNum" sz="quarter" idx="12"/>
          </p:nvPr>
        </p:nvSpPr>
        <p:spPr/>
        <p:txBody>
          <a:bodyPr/>
          <a:lstStyle/>
          <a:p>
            <a:fld id="{9399D0F5-30C5-4E72-A904-70CDC8DA3CF5}" type="slidenum">
              <a:rPr lang="en-US" smtClean="0"/>
              <a:t>‹#›</a:t>
            </a:fld>
            <a:endParaRPr lang="en-US"/>
          </a:p>
        </p:txBody>
      </p:sp>
    </p:spTree>
    <p:extLst>
      <p:ext uri="{BB962C8B-B14F-4D97-AF65-F5344CB8AC3E}">
        <p14:creationId xmlns:p14="http://schemas.microsoft.com/office/powerpoint/2010/main" val="3136761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Study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E6263B-4C72-037D-DF59-9D1B2FA37196}"/>
              </a:ext>
              <a:ext uri="{C183D7F6-B498-43B3-948B-1728B52AA6E4}">
                <adec:decorative xmlns:adec="http://schemas.microsoft.com/office/drawing/2017/decorative" val="1"/>
              </a:ext>
            </a:extLst>
          </p:cNvPr>
          <p:cNvSpPr/>
          <p:nvPr userDrawn="1"/>
        </p:nvSpPr>
        <p:spPr bwMode="auto">
          <a:xfrm>
            <a:off x="0" y="9860"/>
            <a:ext cx="9452472" cy="6857999"/>
          </a:xfrm>
          <a:prstGeom prst="rect">
            <a:avLst/>
          </a:prstGeom>
          <a:gradFill>
            <a:gsLst>
              <a:gs pos="100000">
                <a:schemeClr val="accent3">
                  <a:alpha val="12000"/>
                </a:schemeClr>
              </a:gs>
              <a:gs pos="26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2810FE18-0CFD-E5A1-DD02-CCA3A4DFCB9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068" r="28162" b="73343"/>
          <a:stretch/>
        </p:blipFill>
        <p:spPr>
          <a:xfrm>
            <a:off x="0" y="3366130"/>
            <a:ext cx="4241493" cy="350173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48841"/>
          </a:xfrm>
        </p:spPr>
        <p:txBody>
          <a:bodyPr/>
          <a:lstStyle>
            <a:lvl1pPr>
              <a:lnSpc>
                <a:spcPts val="3500"/>
              </a:lnSpc>
              <a:defRPr/>
            </a:lvl1pPr>
          </a:lstStyle>
          <a:p>
            <a:r>
              <a:rPr lang="en-US"/>
              <a:t>Click to edit Master title style</a:t>
            </a:r>
          </a:p>
        </p:txBody>
      </p:sp>
    </p:spTree>
    <p:extLst>
      <p:ext uri="{BB962C8B-B14F-4D97-AF65-F5344CB8AC3E}">
        <p14:creationId xmlns:p14="http://schemas.microsoft.com/office/powerpoint/2010/main" val="977613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5300"/>
            <a:ext cx="11018520" cy="48731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Rectangle 4">
            <a:extLst>
              <a:ext uri="{FF2B5EF4-FFF2-40B4-BE49-F238E27FC236}">
                <a16:creationId xmlns:a16="http://schemas.microsoft.com/office/drawing/2014/main" id="{EDB14F7B-0C15-AD41-A46B-9A12DB29AA05}"/>
              </a:ext>
            </a:extLst>
          </p:cNvPr>
          <p:cNvSpPr/>
          <p:nvPr userDrawn="1"/>
        </p:nvSpPr>
        <p:spPr bwMode="auto">
          <a:xfrm>
            <a:off x="-1729040" y="-18288"/>
            <a:ext cx="1639019" cy="104241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rgbClr val="FFFFFF"/>
                </a:solidFill>
                <a:ea typeface="Segoe UI" pitchFamily="34" charset="0"/>
                <a:cs typeface="Segoe UI" pitchFamily="34" charset="0"/>
              </a:rPr>
              <a:t>MS Core blue</a:t>
            </a:r>
            <a:br>
              <a:rPr lang="en-US" sz="1400">
                <a:solidFill>
                  <a:srgbClr val="FFFFFF"/>
                </a:solidFill>
                <a:ea typeface="Segoe UI" pitchFamily="34" charset="0"/>
                <a:cs typeface="Segoe UI" pitchFamily="34" charset="0"/>
              </a:rPr>
            </a:br>
            <a:r>
              <a:rPr lang="en-US" sz="1400">
                <a:solidFill>
                  <a:srgbClr val="FFFFFF"/>
                </a:solidFill>
                <a:ea typeface="Segoe UI" pitchFamily="34" charset="0"/>
                <a:cs typeface="Segoe UI" pitchFamily="34" charset="0"/>
              </a:rPr>
              <a:t>#0078D4</a:t>
            </a:r>
          </a:p>
        </p:txBody>
      </p:sp>
      <p:sp>
        <p:nvSpPr>
          <p:cNvPr id="6" name="Rectangle 5">
            <a:extLst>
              <a:ext uri="{FF2B5EF4-FFF2-40B4-BE49-F238E27FC236}">
                <a16:creationId xmlns:a16="http://schemas.microsoft.com/office/drawing/2014/main" id="{86308468-750F-6EF7-B7EB-D0FB0CC74618}"/>
              </a:ext>
            </a:extLst>
          </p:cNvPr>
          <p:cNvSpPr/>
          <p:nvPr userDrawn="1"/>
        </p:nvSpPr>
        <p:spPr bwMode="auto">
          <a:xfrm>
            <a:off x="-1729041" y="1051906"/>
            <a:ext cx="1639019" cy="1042416"/>
          </a:xfrm>
          <a:prstGeom prst="rect">
            <a:avLst/>
          </a:prstGeom>
          <a:solidFill>
            <a:srgbClr val="60CC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rgbClr val="FFFFFF"/>
                </a:solidFill>
                <a:ea typeface="Segoe UI" pitchFamily="34" charset="0"/>
                <a:cs typeface="Segoe UI" pitchFamily="34" charset="0"/>
              </a:rPr>
              <a:t>MS 2nd blue</a:t>
            </a:r>
            <a:br>
              <a:rPr lang="en-US" sz="1400">
                <a:solidFill>
                  <a:srgbClr val="FFFFFF"/>
                </a:solidFill>
                <a:ea typeface="Segoe UI" pitchFamily="34" charset="0"/>
                <a:cs typeface="Segoe UI" pitchFamily="34" charset="0"/>
              </a:rPr>
            </a:br>
            <a:r>
              <a:rPr lang="en-US" sz="1400">
                <a:solidFill>
                  <a:srgbClr val="FFFFFF"/>
                </a:solidFill>
                <a:ea typeface="Segoe UI" pitchFamily="34" charset="0"/>
                <a:cs typeface="Segoe UI" pitchFamily="34" charset="0"/>
              </a:rPr>
              <a:t>#60CCFE</a:t>
            </a:r>
          </a:p>
        </p:txBody>
      </p:sp>
      <p:grpSp>
        <p:nvGrpSpPr>
          <p:cNvPr id="8" name="Group 7">
            <a:extLst>
              <a:ext uri="{FF2B5EF4-FFF2-40B4-BE49-F238E27FC236}">
                <a16:creationId xmlns:a16="http://schemas.microsoft.com/office/drawing/2014/main" id="{10B5608A-C5AB-58A8-3DA6-AA3473502C02}"/>
              </a:ext>
            </a:extLst>
          </p:cNvPr>
          <p:cNvGrpSpPr/>
          <p:nvPr userDrawn="1"/>
        </p:nvGrpSpPr>
        <p:grpSpPr>
          <a:xfrm>
            <a:off x="-1984708" y="2122100"/>
            <a:ext cx="1907000" cy="1212852"/>
            <a:chOff x="-1997022" y="3048252"/>
            <a:chExt cx="1907000" cy="1212852"/>
          </a:xfrm>
        </p:grpSpPr>
        <p:sp>
          <p:nvSpPr>
            <p:cNvPr id="34" name="Rectangle 33">
              <a:extLst>
                <a:ext uri="{FF2B5EF4-FFF2-40B4-BE49-F238E27FC236}">
                  <a16:creationId xmlns:a16="http://schemas.microsoft.com/office/drawing/2014/main" id="{C455ECD0-0EE5-DC69-3A45-4FBEFF3D1AA5}"/>
                </a:ext>
              </a:extLst>
            </p:cNvPr>
            <p:cNvSpPr/>
            <p:nvPr userDrawn="1"/>
          </p:nvSpPr>
          <p:spPr bwMode="auto">
            <a:xfrm>
              <a:off x="-1997022" y="3048252"/>
              <a:ext cx="1907000" cy="121285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rgbClr val="000000"/>
                  </a:solidFill>
                  <a:ea typeface="Segoe UI" pitchFamily="34" charset="0"/>
                  <a:cs typeface="Segoe UI" pitchFamily="34" charset="0"/>
                </a:rPr>
                <a:t>MS BKGD gray</a:t>
              </a:r>
              <a:br>
                <a:rPr lang="en-US" sz="1400">
                  <a:solidFill>
                    <a:srgbClr val="000000"/>
                  </a:solidFill>
                  <a:ea typeface="Segoe UI" pitchFamily="34" charset="0"/>
                  <a:cs typeface="Segoe UI" pitchFamily="34" charset="0"/>
                </a:rPr>
              </a:br>
              <a:r>
                <a:rPr lang="en-US" sz="1400">
                  <a:solidFill>
                    <a:srgbClr val="000000"/>
                  </a:solidFill>
                  <a:ea typeface="Segoe UI" pitchFamily="34" charset="0"/>
                  <a:cs typeface="Segoe UI" pitchFamily="34" charset="0"/>
                </a:rPr>
                <a:t>#282828</a:t>
              </a:r>
            </a:p>
          </p:txBody>
        </p:sp>
        <p:sp>
          <p:nvSpPr>
            <p:cNvPr id="36" name="Rectangle 35">
              <a:extLst>
                <a:ext uri="{FF2B5EF4-FFF2-40B4-BE49-F238E27FC236}">
                  <a16:creationId xmlns:a16="http://schemas.microsoft.com/office/drawing/2014/main" id="{F5AF5BC4-AB06-43BD-0E8C-B2D7352E396D}"/>
                </a:ext>
              </a:extLst>
            </p:cNvPr>
            <p:cNvSpPr/>
            <p:nvPr userDrawn="1"/>
          </p:nvSpPr>
          <p:spPr bwMode="auto">
            <a:xfrm>
              <a:off x="-1863032" y="3133470"/>
              <a:ext cx="1639019" cy="1042416"/>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rgbClr val="FFFFFF"/>
                  </a:solidFill>
                  <a:ea typeface="Segoe UI" pitchFamily="34" charset="0"/>
                  <a:cs typeface="Segoe UI" pitchFamily="34" charset="0"/>
                </a:rPr>
                <a:t>MS BKGD gray</a:t>
              </a:r>
              <a:br>
                <a:rPr lang="en-US" sz="1400">
                  <a:solidFill>
                    <a:srgbClr val="FFFFFF"/>
                  </a:solidFill>
                  <a:ea typeface="Segoe UI" pitchFamily="34" charset="0"/>
                  <a:cs typeface="Segoe UI" pitchFamily="34" charset="0"/>
                </a:rPr>
              </a:br>
              <a:r>
                <a:rPr lang="en-US" sz="1400">
                  <a:solidFill>
                    <a:srgbClr val="FFFFFF"/>
                  </a:solidFill>
                  <a:ea typeface="Segoe UI" pitchFamily="34" charset="0"/>
                  <a:cs typeface="Segoe UI" pitchFamily="34" charset="0"/>
                </a:rPr>
                <a:t>#282828</a:t>
              </a:r>
            </a:p>
          </p:txBody>
        </p:sp>
      </p:grpSp>
      <p:sp>
        <p:nvSpPr>
          <p:cNvPr id="37" name="Rectangle 36">
            <a:extLst>
              <a:ext uri="{FF2B5EF4-FFF2-40B4-BE49-F238E27FC236}">
                <a16:creationId xmlns:a16="http://schemas.microsoft.com/office/drawing/2014/main" id="{CF571A0E-BC39-27BA-423D-CCBABD19B05A}"/>
              </a:ext>
            </a:extLst>
          </p:cNvPr>
          <p:cNvSpPr/>
          <p:nvPr userDrawn="1"/>
        </p:nvSpPr>
        <p:spPr bwMode="auto">
          <a:xfrm>
            <a:off x="-1740582" y="3429000"/>
            <a:ext cx="1639019" cy="1042416"/>
          </a:xfrm>
          <a:prstGeom prst="rect">
            <a:avLst/>
          </a:prstGeom>
          <a:solidFill>
            <a:srgbClr val="0093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rgbClr val="FFFFFF"/>
                </a:solidFill>
                <a:ea typeface="Segoe UI" pitchFamily="34" charset="0"/>
                <a:cs typeface="Segoe UI" pitchFamily="34" charset="0"/>
              </a:rPr>
              <a:t>MS blue TEXT</a:t>
            </a:r>
            <a:br>
              <a:rPr lang="en-US" sz="1400">
                <a:solidFill>
                  <a:srgbClr val="FFFFFF"/>
                </a:solidFill>
                <a:ea typeface="Segoe UI" pitchFamily="34" charset="0"/>
                <a:cs typeface="Segoe UI" pitchFamily="34" charset="0"/>
              </a:rPr>
            </a:br>
            <a:r>
              <a:rPr lang="en-US" sz="1400">
                <a:solidFill>
                  <a:srgbClr val="FFFFFF"/>
                </a:solidFill>
                <a:ea typeface="Segoe UI" pitchFamily="34" charset="0"/>
                <a:cs typeface="Segoe UI" pitchFamily="34" charset="0"/>
              </a:rPr>
              <a:t>#0093F9</a:t>
            </a:r>
          </a:p>
        </p:txBody>
      </p:sp>
      <p:sp>
        <p:nvSpPr>
          <p:cNvPr id="38" name="Rectangle 37">
            <a:extLst>
              <a:ext uri="{FF2B5EF4-FFF2-40B4-BE49-F238E27FC236}">
                <a16:creationId xmlns:a16="http://schemas.microsoft.com/office/drawing/2014/main" id="{14A6E1DD-818D-F6FD-8F9F-0BB7094CFCAB}"/>
              </a:ext>
            </a:extLst>
          </p:cNvPr>
          <p:cNvSpPr/>
          <p:nvPr userDrawn="1"/>
        </p:nvSpPr>
        <p:spPr bwMode="auto">
          <a:xfrm>
            <a:off x="-1740583" y="4573229"/>
            <a:ext cx="1639019" cy="1042416"/>
          </a:xfrm>
          <a:prstGeom prst="rect">
            <a:avLst/>
          </a:prstGeom>
          <a:solidFill>
            <a:srgbClr val="98EC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rgbClr val="FFFFFF"/>
                </a:solidFill>
                <a:ea typeface="Segoe UI" pitchFamily="34" charset="0"/>
                <a:cs typeface="Segoe UI" pitchFamily="34" charset="0"/>
              </a:rPr>
              <a:t>MS 2nd TEXT</a:t>
            </a:r>
            <a:br>
              <a:rPr lang="en-US" sz="1400">
                <a:solidFill>
                  <a:srgbClr val="FFFFFF"/>
                </a:solidFill>
                <a:ea typeface="Segoe UI" pitchFamily="34" charset="0"/>
                <a:cs typeface="Segoe UI" pitchFamily="34" charset="0"/>
              </a:rPr>
            </a:br>
            <a:r>
              <a:rPr lang="en-US" sz="1400">
                <a:solidFill>
                  <a:srgbClr val="FFFFFF"/>
                </a:solidFill>
                <a:ea typeface="Segoe UI" pitchFamily="34" charset="0"/>
                <a:cs typeface="Segoe UI" pitchFamily="34" charset="0"/>
              </a:rPr>
              <a:t>#98ECFE</a:t>
            </a:r>
          </a:p>
        </p:txBody>
      </p:sp>
      <p:sp>
        <p:nvSpPr>
          <p:cNvPr id="49" name="Rectangle 48">
            <a:extLst>
              <a:ext uri="{FF2B5EF4-FFF2-40B4-BE49-F238E27FC236}">
                <a16:creationId xmlns:a16="http://schemas.microsoft.com/office/drawing/2014/main" id="{73C1D587-059F-6534-A3E7-99AC29B2BE74}"/>
              </a:ext>
            </a:extLst>
          </p:cNvPr>
          <p:cNvSpPr/>
          <p:nvPr userDrawn="1"/>
        </p:nvSpPr>
        <p:spPr bwMode="auto">
          <a:xfrm>
            <a:off x="-1740584" y="5709693"/>
            <a:ext cx="1639019" cy="1042416"/>
          </a:xfrm>
          <a:prstGeom prst="rect">
            <a:avLst/>
          </a:prstGeom>
          <a:solidFill>
            <a:srgbClr val="CFCF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rgbClr val="FFFFFF"/>
                </a:solidFill>
                <a:ea typeface="Segoe UI" pitchFamily="34" charset="0"/>
                <a:cs typeface="Segoe UI" pitchFamily="34" charset="0"/>
              </a:rPr>
              <a:t>MS Gray TEXT </a:t>
            </a:r>
            <a:br>
              <a:rPr lang="en-US" sz="1400">
                <a:solidFill>
                  <a:srgbClr val="FFFFFF"/>
                </a:solidFill>
                <a:ea typeface="Segoe UI" pitchFamily="34" charset="0"/>
                <a:cs typeface="Segoe UI" pitchFamily="34" charset="0"/>
              </a:rPr>
            </a:br>
            <a:r>
              <a:rPr lang="en-US" sz="1400">
                <a:solidFill>
                  <a:srgbClr val="FFFFFF"/>
                </a:solidFill>
                <a:ea typeface="Segoe UI" pitchFamily="34" charset="0"/>
                <a:cs typeface="Segoe UI" pitchFamily="34" charset="0"/>
              </a:rPr>
              <a:t>#CFCFCF</a:t>
            </a:r>
          </a:p>
        </p:txBody>
      </p:sp>
    </p:spTree>
    <p:extLst>
      <p:ext uri="{BB962C8B-B14F-4D97-AF65-F5344CB8AC3E}">
        <p14:creationId xmlns:p14="http://schemas.microsoft.com/office/powerpoint/2010/main" val="3556229904"/>
      </p:ext>
    </p:extLst>
  </p:cSld>
  <p:clrMap bg1="lt1" tx1="dk1" bg2="lt2" tx2="dk2" accent1="accent1" accent2="accent2" accent3="accent3" accent4="accent4" accent5="accent5" accent6="accent6" hlink="hlink" folHlink="folHlink"/>
  <p:sldLayoutIdLst>
    <p:sldLayoutId id="2147485477" r:id="rId1"/>
    <p:sldLayoutId id="2147485479" r:id="rId2"/>
    <p:sldLayoutId id="2147485480" r:id="rId3"/>
    <p:sldLayoutId id="2147485481" r:id="rId4"/>
    <p:sldLayoutId id="2147485482" r:id="rId5"/>
    <p:sldLayoutId id="2147485483" r:id="rId6"/>
    <p:sldLayoutId id="2147485484" r:id="rId7"/>
    <p:sldLayoutId id="2147485487" r:id="rId8"/>
    <p:sldLayoutId id="2147485488" r:id="rId9"/>
    <p:sldLayoutId id="2147485489" r:id="rId10"/>
    <p:sldLayoutId id="2147485490" r:id="rId11"/>
    <p:sldLayoutId id="2147485491" r:id="rId12"/>
    <p:sldLayoutId id="2147485493" r:id="rId13"/>
    <p:sldLayoutId id="2147485494" r:id="rId14"/>
    <p:sldLayoutId id="2147485495" r:id="rId15"/>
    <p:sldLayoutId id="2147485496" r:id="rId16"/>
    <p:sldLayoutId id="2147485576" r:id="rId17"/>
    <p:sldLayoutId id="2147485497" r:id="rId18"/>
    <p:sldLayoutId id="2147485498" r:id="rId19"/>
    <p:sldLayoutId id="2147485499" r:id="rId20"/>
    <p:sldLayoutId id="2147485500" r:id="rId21"/>
    <p:sldLayoutId id="2147485501" r:id="rId22"/>
    <p:sldLayoutId id="2147485502" r:id="rId23"/>
    <p:sldLayoutId id="2147485503" r:id="rId24"/>
    <p:sldLayoutId id="2147485506" r:id="rId25"/>
    <p:sldLayoutId id="2147485508" r:id="rId26"/>
    <p:sldLayoutId id="2147485581" r:id="rId27"/>
  </p:sldLayoutIdLst>
  <p:transition>
    <p:fade/>
  </p:transition>
  <p:hf sldNum="0" hdr="0" ftr="0" dt="0"/>
  <p:txStyles>
    <p:titleStyle>
      <a:lvl1pPr algn="l" defTabSz="932704" rtl="0" eaLnBrk="1" latinLnBrk="0" hangingPunct="1">
        <a:lnSpc>
          <a:spcPts val="3800"/>
        </a:lnSpc>
        <a:spcBef>
          <a:spcPct val="0"/>
        </a:spcBef>
        <a:buNone/>
        <a:defRPr lang="en-US" sz="3300" b="0" kern="1200" cap="none" spc="-50" baseline="0" dirty="0" smtClean="0">
          <a:ln w="3175">
            <a:noFill/>
          </a:ln>
          <a:solidFill>
            <a:schemeClr val="tx1"/>
          </a:solidFill>
          <a:effectLst/>
          <a:latin typeface="+mj-lt"/>
          <a:ea typeface="+mn-ea"/>
          <a:cs typeface="Segoe UI" pitchFamily="34" charset="0"/>
        </a:defRPr>
      </a:lvl1pPr>
    </p:titleStyle>
    <p:bodyStyle>
      <a:lvl1pPr marL="228591" marR="0" indent="-228591" algn="l" defTabSz="9327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2" marR="0" indent="-228591" algn="l" defTabSz="9327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199" marR="0" indent="-200017" algn="l" defTabSz="9327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30" marR="0" indent="-180968" algn="l" defTabSz="9327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897" marR="0" indent="-168268" algn="l" defTabSz="9327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37"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90"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43"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96"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04" rtl="0" eaLnBrk="1" latinLnBrk="0" hangingPunct="1">
        <a:defRPr sz="1800" kern="1200">
          <a:solidFill>
            <a:schemeClr val="tx1"/>
          </a:solidFill>
          <a:latin typeface="+mn-lt"/>
          <a:ea typeface="+mn-ea"/>
          <a:cs typeface="+mn-cs"/>
        </a:defRPr>
      </a:lvl1pPr>
      <a:lvl2pPr marL="466352" algn="l" defTabSz="932704" rtl="0" eaLnBrk="1" latinLnBrk="0" hangingPunct="1">
        <a:defRPr sz="1800" kern="1200">
          <a:solidFill>
            <a:schemeClr val="tx1"/>
          </a:solidFill>
          <a:latin typeface="+mn-lt"/>
          <a:ea typeface="+mn-ea"/>
          <a:cs typeface="+mn-cs"/>
        </a:defRPr>
      </a:lvl2pPr>
      <a:lvl3pPr marL="932704" algn="l" defTabSz="932704" rtl="0" eaLnBrk="1" latinLnBrk="0" hangingPunct="1">
        <a:defRPr sz="1800" kern="1200">
          <a:solidFill>
            <a:schemeClr val="tx1"/>
          </a:solidFill>
          <a:latin typeface="+mn-lt"/>
          <a:ea typeface="+mn-ea"/>
          <a:cs typeface="+mn-cs"/>
        </a:defRPr>
      </a:lvl3pPr>
      <a:lvl4pPr marL="1399057" algn="l" defTabSz="932704" rtl="0" eaLnBrk="1" latinLnBrk="0" hangingPunct="1">
        <a:defRPr sz="1800" kern="1200">
          <a:solidFill>
            <a:schemeClr val="tx1"/>
          </a:solidFill>
          <a:latin typeface="+mn-lt"/>
          <a:ea typeface="+mn-ea"/>
          <a:cs typeface="+mn-cs"/>
        </a:defRPr>
      </a:lvl4pPr>
      <a:lvl5pPr marL="1865410" algn="l" defTabSz="932704" rtl="0" eaLnBrk="1" latinLnBrk="0" hangingPunct="1">
        <a:defRPr sz="1800" kern="1200">
          <a:solidFill>
            <a:schemeClr val="tx1"/>
          </a:solidFill>
          <a:latin typeface="+mn-lt"/>
          <a:ea typeface="+mn-ea"/>
          <a:cs typeface="+mn-cs"/>
        </a:defRPr>
      </a:lvl5pPr>
      <a:lvl6pPr marL="2331763" algn="l" defTabSz="932704" rtl="0" eaLnBrk="1" latinLnBrk="0" hangingPunct="1">
        <a:defRPr sz="1800" kern="1200">
          <a:solidFill>
            <a:schemeClr val="tx1"/>
          </a:solidFill>
          <a:latin typeface="+mn-lt"/>
          <a:ea typeface="+mn-ea"/>
          <a:cs typeface="+mn-cs"/>
        </a:defRPr>
      </a:lvl6pPr>
      <a:lvl7pPr marL="2798114" algn="l" defTabSz="932704" rtl="0" eaLnBrk="1" latinLnBrk="0" hangingPunct="1">
        <a:defRPr sz="1800" kern="1200">
          <a:solidFill>
            <a:schemeClr val="tx1"/>
          </a:solidFill>
          <a:latin typeface="+mn-lt"/>
          <a:ea typeface="+mn-ea"/>
          <a:cs typeface="+mn-cs"/>
        </a:defRPr>
      </a:lvl7pPr>
      <a:lvl8pPr marL="3264466" algn="l" defTabSz="932704" rtl="0" eaLnBrk="1" latinLnBrk="0" hangingPunct="1">
        <a:defRPr sz="1800" kern="1200">
          <a:solidFill>
            <a:schemeClr val="tx1"/>
          </a:solidFill>
          <a:latin typeface="+mn-lt"/>
          <a:ea typeface="+mn-ea"/>
          <a:cs typeface="+mn-cs"/>
        </a:defRPr>
      </a:lvl8pPr>
      <a:lvl9pPr marL="3730820" algn="l" defTabSz="93270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microsoft.com/office/2018/10/relationships/comments" Target="../comments/modernComment_7FFFF5A7_3A3FAC73.xml"/><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1.emf"/><Relationship Id="rId11" Type="http://schemas.openxmlformats.org/officeDocument/2006/relationships/image" Target="../media/image35.png"/><Relationship Id="rId5" Type="http://schemas.openxmlformats.org/officeDocument/2006/relationships/image" Target="../media/image30.emf"/><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ater way with a bridge and buildings in the background&#10;&#10;Description automatically generated">
            <a:extLst>
              <a:ext uri="{FF2B5EF4-FFF2-40B4-BE49-F238E27FC236}">
                <a16:creationId xmlns:a16="http://schemas.microsoft.com/office/drawing/2014/main" id="{398974BC-AE53-50D6-41F5-BB5C6D5B3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A close up of a circuit board&#10;&#10;Description automatically generated">
            <a:extLst>
              <a:ext uri="{FF2B5EF4-FFF2-40B4-BE49-F238E27FC236}">
                <a16:creationId xmlns:a16="http://schemas.microsoft.com/office/drawing/2014/main" id="{3F7110AC-496B-92DD-4F79-10B950D48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728620"/>
            <a:ext cx="12192000" cy="3129379"/>
          </a:xfrm>
          <a:prstGeom prst="rect">
            <a:avLst/>
          </a:prstGeom>
        </p:spPr>
      </p:pic>
      <p:sp>
        <p:nvSpPr>
          <p:cNvPr id="12" name="TextBox 11">
            <a:extLst>
              <a:ext uri="{FF2B5EF4-FFF2-40B4-BE49-F238E27FC236}">
                <a16:creationId xmlns:a16="http://schemas.microsoft.com/office/drawing/2014/main" id="{629B7260-51A2-44FA-4A37-E9706052CEA6}"/>
              </a:ext>
            </a:extLst>
          </p:cNvPr>
          <p:cNvSpPr txBox="1"/>
          <p:nvPr/>
        </p:nvSpPr>
        <p:spPr>
          <a:xfrm>
            <a:off x="2113236" y="4195991"/>
            <a:ext cx="4652998" cy="1446550"/>
          </a:xfrm>
          <a:prstGeom prst="rect">
            <a:avLst/>
          </a:prstGeom>
          <a:noFill/>
        </p:spPr>
        <p:txBody>
          <a:bodyPr wrap="square" rtlCol="0">
            <a:spAutoFit/>
          </a:bodyPr>
          <a:lstStyle/>
          <a:p>
            <a:pPr algn="ctr"/>
            <a:r>
              <a:rPr lang="en-GB" sz="8800" dirty="0" err="1">
                <a:solidFill>
                  <a:schemeClr val="bg1"/>
                </a:solidFill>
                <a:latin typeface="Source Sans Pro SemiBold" panose="020B0603030403020204" pitchFamily="34" charset="0"/>
                <a:ea typeface="Source Sans Pro SemiBold" panose="020B0603030403020204" pitchFamily="34" charset="0"/>
              </a:rPr>
              <a:t>TunedIn</a:t>
            </a:r>
            <a:r>
              <a:rPr lang="en-GB" sz="8800" dirty="0">
                <a:solidFill>
                  <a:schemeClr val="bg1"/>
                </a:solidFill>
                <a:latin typeface="Source Sans Pro SemiBold" panose="020B0603030403020204" pitchFamily="34" charset="0"/>
                <a:ea typeface="Source Sans Pro SemiBold" panose="020B0603030403020204" pitchFamily="34" charset="0"/>
              </a:rPr>
              <a:t>:</a:t>
            </a:r>
          </a:p>
        </p:txBody>
      </p:sp>
      <p:sp>
        <p:nvSpPr>
          <p:cNvPr id="8" name="TextBox 7">
            <a:extLst>
              <a:ext uri="{FF2B5EF4-FFF2-40B4-BE49-F238E27FC236}">
                <a16:creationId xmlns:a16="http://schemas.microsoft.com/office/drawing/2014/main" id="{4AAB4481-B618-29F7-BF4E-F88FF5A167E4}"/>
              </a:ext>
            </a:extLst>
          </p:cNvPr>
          <p:cNvSpPr txBox="1"/>
          <p:nvPr/>
        </p:nvSpPr>
        <p:spPr>
          <a:xfrm>
            <a:off x="2933700" y="5519172"/>
            <a:ext cx="6324600" cy="1077218"/>
          </a:xfrm>
          <a:prstGeom prst="rect">
            <a:avLst/>
          </a:prstGeom>
          <a:noFill/>
        </p:spPr>
        <p:txBody>
          <a:bodyPr wrap="square" rtlCol="0">
            <a:spAutoFit/>
          </a:bodyPr>
          <a:lstStyle/>
          <a:p>
            <a:pPr algn="ctr"/>
            <a:r>
              <a:rPr lang="en-GB" sz="3200" dirty="0">
                <a:solidFill>
                  <a:schemeClr val="bg1"/>
                </a:solidFill>
                <a:latin typeface="Source Sans Pro SemiBold" panose="020B0603030403020204" pitchFamily="34" charset="0"/>
                <a:ea typeface="Source Sans Pro SemiBold" panose="020B0603030403020204" pitchFamily="34" charset="0"/>
              </a:rPr>
              <a:t>Intune Mac Management</a:t>
            </a:r>
          </a:p>
          <a:p>
            <a:pPr algn="ctr"/>
            <a:r>
              <a:rPr lang="en-GB" sz="3200" dirty="0">
                <a:solidFill>
                  <a:srgbClr val="3CCAF4"/>
                </a:solidFill>
                <a:latin typeface="Source Sans Pro SemiBold" panose="020B0603030403020204" pitchFamily="34" charset="0"/>
                <a:ea typeface="Source Sans Pro SemiBold" panose="020B0603030403020204" pitchFamily="34" charset="0"/>
              </a:rPr>
              <a:t>Neil Johnson</a:t>
            </a:r>
          </a:p>
        </p:txBody>
      </p:sp>
      <p:sp>
        <p:nvSpPr>
          <p:cNvPr id="2" name="TextBox 1">
            <a:extLst>
              <a:ext uri="{FF2B5EF4-FFF2-40B4-BE49-F238E27FC236}">
                <a16:creationId xmlns:a16="http://schemas.microsoft.com/office/drawing/2014/main" id="{29A6BE94-0792-BE5E-2575-8F1918C3968D}"/>
              </a:ext>
            </a:extLst>
          </p:cNvPr>
          <p:cNvSpPr txBox="1"/>
          <p:nvPr/>
        </p:nvSpPr>
        <p:spPr>
          <a:xfrm>
            <a:off x="5887367" y="4195113"/>
            <a:ext cx="4249801" cy="1446550"/>
          </a:xfrm>
          <a:prstGeom prst="rect">
            <a:avLst/>
          </a:prstGeom>
          <a:noFill/>
        </p:spPr>
        <p:txBody>
          <a:bodyPr wrap="square" rtlCol="0">
            <a:spAutoFit/>
          </a:bodyPr>
          <a:lstStyle/>
          <a:p>
            <a:pPr algn="ctr"/>
            <a:r>
              <a:rPr lang="en-GB" sz="8800" dirty="0">
                <a:solidFill>
                  <a:srgbClr val="00AED9"/>
                </a:solidFill>
                <a:latin typeface="Source Sans Pro SemiBold" panose="020B0603030403020204" pitchFamily="34" charset="0"/>
                <a:ea typeface="Source Sans Pro SemiBold" panose="020B0603030403020204" pitchFamily="34" charset="0"/>
              </a:rPr>
              <a:t>Leeds</a:t>
            </a:r>
            <a:endParaRPr lang="en-GB" sz="8800" dirty="0">
              <a:solidFill>
                <a:schemeClr val="bg1"/>
              </a:solidFill>
              <a:latin typeface="Source Sans Pro SemiBold" panose="020B0603030403020204" pitchFamily="34" charset="0"/>
              <a:ea typeface="Source Sans Pro SemiBold" panose="020B0603030403020204" pitchFamily="34" charset="0"/>
            </a:endParaRPr>
          </a:p>
        </p:txBody>
      </p:sp>
      <p:pic>
        <p:nvPicPr>
          <p:cNvPr id="10" name="Picture 9" descr="A logo with a hand pointing at a network&#10;&#10;Description automatically generated">
            <a:extLst>
              <a:ext uri="{FF2B5EF4-FFF2-40B4-BE49-F238E27FC236}">
                <a16:creationId xmlns:a16="http://schemas.microsoft.com/office/drawing/2014/main" id="{4E6934D7-2AD6-95DF-63FA-8FBD72560DF4}"/>
              </a:ext>
            </a:extLst>
          </p:cNvPr>
          <p:cNvPicPr>
            <a:picLocks noChangeAspect="1"/>
          </p:cNvPicPr>
          <p:nvPr/>
        </p:nvPicPr>
        <p:blipFill rotWithShape="1">
          <a:blip r:embed="rId5">
            <a:extLst>
              <a:ext uri="{28A0092B-C50C-407E-A947-70E740481C1C}">
                <a14:useLocalDpi xmlns:a14="http://schemas.microsoft.com/office/drawing/2010/main" val="0"/>
              </a:ext>
            </a:extLst>
          </a:blip>
          <a:srcRect l="22610" t="16572" r="20881" b="17783"/>
          <a:stretch/>
        </p:blipFill>
        <p:spPr>
          <a:xfrm>
            <a:off x="27671" y="4371649"/>
            <a:ext cx="2043281" cy="2373601"/>
          </a:xfrm>
          <a:prstGeom prst="rect">
            <a:avLst/>
          </a:prstGeom>
        </p:spPr>
      </p:pic>
      <p:pic>
        <p:nvPicPr>
          <p:cNvPr id="9" name="Picture 8" descr="A grey rectangular sign with blue and black text&#10;&#10;Description automatically generated">
            <a:extLst>
              <a:ext uri="{FF2B5EF4-FFF2-40B4-BE49-F238E27FC236}">
                <a16:creationId xmlns:a16="http://schemas.microsoft.com/office/drawing/2014/main" id="{27C38C17-4E2A-9831-1077-AFBCBFCDB70F}"/>
              </a:ext>
            </a:extLst>
          </p:cNvPr>
          <p:cNvPicPr>
            <a:picLocks noChangeAspect="1"/>
          </p:cNvPicPr>
          <p:nvPr/>
        </p:nvPicPr>
        <p:blipFill rotWithShape="1">
          <a:blip r:embed="rId6">
            <a:extLst>
              <a:ext uri="{28A0092B-C50C-407E-A947-70E740481C1C}">
                <a14:useLocalDpi xmlns:a14="http://schemas.microsoft.com/office/drawing/2010/main" val="0"/>
              </a:ext>
            </a:extLst>
          </a:blip>
          <a:srcRect l="27955" t="34074" r="26743" b="34276"/>
          <a:stretch/>
        </p:blipFill>
        <p:spPr>
          <a:xfrm>
            <a:off x="10078764" y="6016572"/>
            <a:ext cx="1819564" cy="715046"/>
          </a:xfrm>
          <a:prstGeom prst="rect">
            <a:avLst/>
          </a:prstGeom>
        </p:spPr>
      </p:pic>
    </p:spTree>
    <p:extLst>
      <p:ext uri="{BB962C8B-B14F-4D97-AF65-F5344CB8AC3E}">
        <p14:creationId xmlns:p14="http://schemas.microsoft.com/office/powerpoint/2010/main" val="3683906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F7EA9D-771A-83D9-1407-09243F5C6871}"/>
            </a:ext>
          </a:extLst>
        </p:cNvPr>
        <p:cNvGrpSpPr/>
        <p:nvPr/>
      </p:nvGrpSpPr>
      <p:grpSpPr>
        <a:xfrm>
          <a:off x="0" y="0"/>
          <a:ext cx="0" cy="0"/>
          <a:chOff x="0" y="0"/>
          <a:chExt cx="0" cy="0"/>
        </a:xfrm>
      </p:grpSpPr>
      <p:cxnSp>
        <p:nvCxnSpPr>
          <p:cNvPr id="292" name="Straight Arrow Connector 291">
            <a:extLst>
              <a:ext uri="{FF2B5EF4-FFF2-40B4-BE49-F238E27FC236}">
                <a16:creationId xmlns:a16="http://schemas.microsoft.com/office/drawing/2014/main" id="{AE78C16A-8FD5-6CB6-DF8A-B1F99683B2E2}"/>
              </a:ext>
            </a:extLst>
          </p:cNvPr>
          <p:cNvCxnSpPr>
            <a:cxnSpLocks/>
          </p:cNvCxnSpPr>
          <p:nvPr/>
        </p:nvCxnSpPr>
        <p:spPr>
          <a:xfrm>
            <a:off x="7609887" y="1407051"/>
            <a:ext cx="4170879"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1" name="Straight Arrow Connector 240">
            <a:extLst>
              <a:ext uri="{FF2B5EF4-FFF2-40B4-BE49-F238E27FC236}">
                <a16:creationId xmlns:a16="http://schemas.microsoft.com/office/drawing/2014/main" id="{D4D02D7B-CBB7-2C8D-5682-9EAA0F52A79D}"/>
              </a:ext>
            </a:extLst>
          </p:cNvPr>
          <p:cNvCxnSpPr>
            <a:cxnSpLocks/>
          </p:cNvCxnSpPr>
          <p:nvPr/>
        </p:nvCxnSpPr>
        <p:spPr>
          <a:xfrm>
            <a:off x="682371" y="6334354"/>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9" name="Straight Arrow Connector 238">
            <a:extLst>
              <a:ext uri="{FF2B5EF4-FFF2-40B4-BE49-F238E27FC236}">
                <a16:creationId xmlns:a16="http://schemas.microsoft.com/office/drawing/2014/main" id="{9CC56242-6F43-437C-502F-BBAF27E261A7}"/>
              </a:ext>
            </a:extLst>
          </p:cNvPr>
          <p:cNvCxnSpPr>
            <a:cxnSpLocks/>
          </p:cNvCxnSpPr>
          <p:nvPr/>
        </p:nvCxnSpPr>
        <p:spPr>
          <a:xfrm>
            <a:off x="668641" y="5947062"/>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8" name="Straight Arrow Connector 237">
            <a:extLst>
              <a:ext uri="{FF2B5EF4-FFF2-40B4-BE49-F238E27FC236}">
                <a16:creationId xmlns:a16="http://schemas.microsoft.com/office/drawing/2014/main" id="{06A54451-E02B-88C9-6F1A-6507CBAB0009}"/>
              </a:ext>
            </a:extLst>
          </p:cNvPr>
          <p:cNvCxnSpPr>
            <a:cxnSpLocks/>
          </p:cNvCxnSpPr>
          <p:nvPr/>
        </p:nvCxnSpPr>
        <p:spPr>
          <a:xfrm>
            <a:off x="659025" y="5551401"/>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6" name="Straight Arrow Connector 235">
            <a:extLst>
              <a:ext uri="{FF2B5EF4-FFF2-40B4-BE49-F238E27FC236}">
                <a16:creationId xmlns:a16="http://schemas.microsoft.com/office/drawing/2014/main" id="{74311265-1867-A192-9193-B01B6F611776}"/>
              </a:ext>
            </a:extLst>
          </p:cNvPr>
          <p:cNvCxnSpPr>
            <a:cxnSpLocks/>
          </p:cNvCxnSpPr>
          <p:nvPr/>
        </p:nvCxnSpPr>
        <p:spPr>
          <a:xfrm>
            <a:off x="644842" y="4676807"/>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5438A4F6-C252-6C54-D0C6-F38497842820}"/>
              </a:ext>
            </a:extLst>
          </p:cNvPr>
          <p:cNvCxnSpPr>
            <a:cxnSpLocks/>
          </p:cNvCxnSpPr>
          <p:nvPr/>
        </p:nvCxnSpPr>
        <p:spPr>
          <a:xfrm>
            <a:off x="657907" y="4287938"/>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4" name="Straight Arrow Connector 233">
            <a:extLst>
              <a:ext uri="{FF2B5EF4-FFF2-40B4-BE49-F238E27FC236}">
                <a16:creationId xmlns:a16="http://schemas.microsoft.com/office/drawing/2014/main" id="{871FB771-9F0C-950D-EF4F-BF010D28A3FF}"/>
              </a:ext>
            </a:extLst>
          </p:cNvPr>
          <p:cNvCxnSpPr>
            <a:cxnSpLocks/>
          </p:cNvCxnSpPr>
          <p:nvPr/>
        </p:nvCxnSpPr>
        <p:spPr>
          <a:xfrm>
            <a:off x="675163" y="3901160"/>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FB78D966-CBE6-0256-2A6C-C229FB26CC4C}"/>
              </a:ext>
            </a:extLst>
          </p:cNvPr>
          <p:cNvCxnSpPr>
            <a:cxnSpLocks/>
          </p:cNvCxnSpPr>
          <p:nvPr/>
        </p:nvCxnSpPr>
        <p:spPr>
          <a:xfrm>
            <a:off x="657907" y="2666260"/>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6AA9CB28-2A35-E1F9-819E-BA1FCA59595E}"/>
              </a:ext>
            </a:extLst>
          </p:cNvPr>
          <p:cNvCxnSpPr>
            <a:cxnSpLocks/>
          </p:cNvCxnSpPr>
          <p:nvPr/>
        </p:nvCxnSpPr>
        <p:spPr>
          <a:xfrm flipH="1">
            <a:off x="651158" y="5738822"/>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4" name="Straight Arrow Connector 223">
            <a:extLst>
              <a:ext uri="{FF2B5EF4-FFF2-40B4-BE49-F238E27FC236}">
                <a16:creationId xmlns:a16="http://schemas.microsoft.com/office/drawing/2014/main" id="{64BF75A7-63AA-2334-CF9A-19FFBAF611E1}"/>
              </a:ext>
            </a:extLst>
          </p:cNvPr>
          <p:cNvCxnSpPr>
            <a:cxnSpLocks/>
          </p:cNvCxnSpPr>
          <p:nvPr/>
        </p:nvCxnSpPr>
        <p:spPr>
          <a:xfrm flipH="1">
            <a:off x="651158" y="5348031"/>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F3F94FD8-6564-7FB0-049B-31C67DF0E76E}"/>
              </a:ext>
            </a:extLst>
          </p:cNvPr>
          <p:cNvCxnSpPr>
            <a:cxnSpLocks/>
          </p:cNvCxnSpPr>
          <p:nvPr/>
        </p:nvCxnSpPr>
        <p:spPr>
          <a:xfrm flipH="1">
            <a:off x="651158" y="6130623"/>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3" name="Straight Arrow Connector 222">
            <a:extLst>
              <a:ext uri="{FF2B5EF4-FFF2-40B4-BE49-F238E27FC236}">
                <a16:creationId xmlns:a16="http://schemas.microsoft.com/office/drawing/2014/main" id="{D200E2F6-E4C6-8845-E6E1-3518C2C9EAEC}"/>
              </a:ext>
            </a:extLst>
          </p:cNvPr>
          <p:cNvCxnSpPr>
            <a:cxnSpLocks/>
          </p:cNvCxnSpPr>
          <p:nvPr/>
        </p:nvCxnSpPr>
        <p:spPr>
          <a:xfrm flipH="1">
            <a:off x="643550" y="4934951"/>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F28C122E-5117-E9CB-15C3-69179798C8C6}"/>
              </a:ext>
            </a:extLst>
          </p:cNvPr>
          <p:cNvCxnSpPr>
            <a:cxnSpLocks/>
          </p:cNvCxnSpPr>
          <p:nvPr/>
        </p:nvCxnSpPr>
        <p:spPr>
          <a:xfrm flipH="1">
            <a:off x="644842" y="4471961"/>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6A39888-F3A8-11B5-7909-C97831C6D05C}"/>
              </a:ext>
            </a:extLst>
          </p:cNvPr>
          <p:cNvSpPr txBox="1"/>
          <p:nvPr/>
        </p:nvSpPr>
        <p:spPr>
          <a:xfrm flipH="1">
            <a:off x="3180619" y="4326203"/>
            <a:ext cx="1375954"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OS Update Status</a:t>
            </a:r>
          </a:p>
        </p:txBody>
      </p:sp>
      <p:cxnSp>
        <p:nvCxnSpPr>
          <p:cNvPr id="220" name="Straight Arrow Connector 219">
            <a:extLst>
              <a:ext uri="{FF2B5EF4-FFF2-40B4-BE49-F238E27FC236}">
                <a16:creationId xmlns:a16="http://schemas.microsoft.com/office/drawing/2014/main" id="{90D59F96-0DF1-17CB-BDC4-2F0EFD37FCEE}"/>
              </a:ext>
            </a:extLst>
          </p:cNvPr>
          <p:cNvCxnSpPr>
            <a:cxnSpLocks/>
          </p:cNvCxnSpPr>
          <p:nvPr/>
        </p:nvCxnSpPr>
        <p:spPr>
          <a:xfrm flipH="1">
            <a:off x="644842" y="3726312"/>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9" name="Straight Arrow Connector 218">
            <a:extLst>
              <a:ext uri="{FF2B5EF4-FFF2-40B4-BE49-F238E27FC236}">
                <a16:creationId xmlns:a16="http://schemas.microsoft.com/office/drawing/2014/main" id="{E1B9C62C-0982-87D7-9FCF-A347246B1A0E}"/>
              </a:ext>
            </a:extLst>
          </p:cNvPr>
          <p:cNvCxnSpPr>
            <a:cxnSpLocks/>
          </p:cNvCxnSpPr>
          <p:nvPr/>
        </p:nvCxnSpPr>
        <p:spPr>
          <a:xfrm flipH="1">
            <a:off x="644842" y="3327260"/>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8" name="Straight Arrow Connector 217">
            <a:extLst>
              <a:ext uri="{FF2B5EF4-FFF2-40B4-BE49-F238E27FC236}">
                <a16:creationId xmlns:a16="http://schemas.microsoft.com/office/drawing/2014/main" id="{825A753A-08AA-BD0D-9977-BF9F0C175B34}"/>
              </a:ext>
            </a:extLst>
          </p:cNvPr>
          <p:cNvCxnSpPr>
            <a:cxnSpLocks/>
          </p:cNvCxnSpPr>
          <p:nvPr/>
        </p:nvCxnSpPr>
        <p:spPr>
          <a:xfrm flipH="1">
            <a:off x="651158" y="2890821"/>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7" name="Straight Arrow Connector 216">
            <a:extLst>
              <a:ext uri="{FF2B5EF4-FFF2-40B4-BE49-F238E27FC236}">
                <a16:creationId xmlns:a16="http://schemas.microsoft.com/office/drawing/2014/main" id="{72E2CF97-9BB4-BF55-DFE4-F531EC2D8B09}"/>
              </a:ext>
            </a:extLst>
          </p:cNvPr>
          <p:cNvCxnSpPr>
            <a:cxnSpLocks/>
          </p:cNvCxnSpPr>
          <p:nvPr/>
        </p:nvCxnSpPr>
        <p:spPr>
          <a:xfrm flipH="1">
            <a:off x="651158" y="2437107"/>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6" name="Straight Arrow Connector 215">
            <a:extLst>
              <a:ext uri="{FF2B5EF4-FFF2-40B4-BE49-F238E27FC236}">
                <a16:creationId xmlns:a16="http://schemas.microsoft.com/office/drawing/2014/main" id="{C40DE43C-0233-298C-1DFC-93807151100F}"/>
              </a:ext>
            </a:extLst>
          </p:cNvPr>
          <p:cNvCxnSpPr>
            <a:cxnSpLocks/>
          </p:cNvCxnSpPr>
          <p:nvPr/>
        </p:nvCxnSpPr>
        <p:spPr>
          <a:xfrm flipH="1">
            <a:off x="651158" y="2002010"/>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5" name="Straight Arrow Connector 214">
            <a:extLst>
              <a:ext uri="{FF2B5EF4-FFF2-40B4-BE49-F238E27FC236}">
                <a16:creationId xmlns:a16="http://schemas.microsoft.com/office/drawing/2014/main" id="{D284E4E1-5073-276A-5EE2-54EF1ECC1FEF}"/>
              </a:ext>
            </a:extLst>
          </p:cNvPr>
          <p:cNvCxnSpPr>
            <a:cxnSpLocks/>
          </p:cNvCxnSpPr>
          <p:nvPr/>
        </p:nvCxnSpPr>
        <p:spPr>
          <a:xfrm flipH="1">
            <a:off x="656615" y="1517698"/>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285C3065-EDDE-C580-D07E-7A43D179C3CF}"/>
              </a:ext>
            </a:extLst>
          </p:cNvPr>
          <p:cNvSpPr txBox="1"/>
          <p:nvPr/>
        </p:nvSpPr>
        <p:spPr>
          <a:xfrm>
            <a:off x="5168815" y="389370"/>
            <a:ext cx="8174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0000"/>
                </a:solidFill>
                <a:latin typeface="Aptos" panose="02110004020202020204"/>
              </a:rPr>
              <a:t>Server</a:t>
            </a:r>
            <a:endParaRPr kumimoji="0" lang="en-US" sz="1800" b="0" i="0" u="none" strike="noStrike" kern="1200" cap="none" spc="0" normalizeH="0" baseline="0" noProof="0">
              <a:ln>
                <a:noFill/>
              </a:ln>
              <a:solidFill>
                <a:srgbClr val="FF0000"/>
              </a:solidFill>
              <a:effectLst/>
              <a:uLnTx/>
              <a:uFillTx/>
              <a:latin typeface="Aptos" panose="02110004020202020204"/>
              <a:ea typeface="+mn-ea"/>
              <a:cs typeface="+mn-cs"/>
            </a:endParaRPr>
          </a:p>
        </p:txBody>
      </p:sp>
      <p:cxnSp>
        <p:nvCxnSpPr>
          <p:cNvPr id="11" name="Straight Connector 10">
            <a:extLst>
              <a:ext uri="{FF2B5EF4-FFF2-40B4-BE49-F238E27FC236}">
                <a16:creationId xmlns:a16="http://schemas.microsoft.com/office/drawing/2014/main" id="{D03BB313-B150-477E-A5C5-6DBD1BD845B1}"/>
              </a:ext>
            </a:extLst>
          </p:cNvPr>
          <p:cNvCxnSpPr>
            <a:cxnSpLocks/>
          </p:cNvCxnSpPr>
          <p:nvPr/>
        </p:nvCxnSpPr>
        <p:spPr>
          <a:xfrm flipH="1">
            <a:off x="624424" y="822378"/>
            <a:ext cx="0" cy="5650992"/>
          </a:xfrm>
          <a:prstGeom prst="line">
            <a:avLst/>
          </a:prstGeom>
          <a:ln>
            <a:solidFill>
              <a:schemeClr val="accent1"/>
            </a:solidFill>
            <a:prstDash val="dash"/>
          </a:ln>
        </p:spPr>
        <p:style>
          <a:lnRef idx="3">
            <a:schemeClr val="accent4"/>
          </a:lnRef>
          <a:fillRef idx="0">
            <a:schemeClr val="accent4"/>
          </a:fillRef>
          <a:effectRef idx="2">
            <a:schemeClr val="accent4"/>
          </a:effectRef>
          <a:fontRef idx="minor">
            <a:schemeClr val="tx1"/>
          </a:fontRef>
        </p:style>
      </p:cxnSp>
      <p:cxnSp>
        <p:nvCxnSpPr>
          <p:cNvPr id="27" name="Straight Arrow Connector 26">
            <a:extLst>
              <a:ext uri="{FF2B5EF4-FFF2-40B4-BE49-F238E27FC236}">
                <a16:creationId xmlns:a16="http://schemas.microsoft.com/office/drawing/2014/main" id="{81A7EA4D-7C54-4CB8-0946-231A401772A7}"/>
              </a:ext>
            </a:extLst>
          </p:cNvPr>
          <p:cNvCxnSpPr>
            <a:cxnSpLocks/>
          </p:cNvCxnSpPr>
          <p:nvPr/>
        </p:nvCxnSpPr>
        <p:spPr>
          <a:xfrm flipH="1">
            <a:off x="656616" y="1027189"/>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D698533C-9AD8-809A-0E7E-C13085CFCF92}"/>
              </a:ext>
            </a:extLst>
          </p:cNvPr>
          <p:cNvSpPr txBox="1"/>
          <p:nvPr/>
        </p:nvSpPr>
        <p:spPr>
          <a:xfrm flipH="1">
            <a:off x="3163328" y="889689"/>
            <a:ext cx="1225015"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Device check in</a:t>
            </a:r>
          </a:p>
        </p:txBody>
      </p:sp>
      <p:cxnSp>
        <p:nvCxnSpPr>
          <p:cNvPr id="29" name="Straight Arrow Connector 28">
            <a:extLst>
              <a:ext uri="{FF2B5EF4-FFF2-40B4-BE49-F238E27FC236}">
                <a16:creationId xmlns:a16="http://schemas.microsoft.com/office/drawing/2014/main" id="{1C50B139-8A90-541D-EAE6-2CD51DBB238D}"/>
              </a:ext>
            </a:extLst>
          </p:cNvPr>
          <p:cNvCxnSpPr>
            <a:cxnSpLocks/>
          </p:cNvCxnSpPr>
          <p:nvPr/>
        </p:nvCxnSpPr>
        <p:spPr>
          <a:xfrm>
            <a:off x="668641" y="1166688"/>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47D644C4-0B7C-93AE-AEF2-AD99EC260CA8}"/>
              </a:ext>
            </a:extLst>
          </p:cNvPr>
          <p:cNvSpPr txBox="1"/>
          <p:nvPr/>
        </p:nvSpPr>
        <p:spPr>
          <a:xfrm flipH="1">
            <a:off x="3157260" y="1379199"/>
            <a:ext cx="1279902"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OS Update Scan</a:t>
            </a:r>
          </a:p>
        </p:txBody>
      </p:sp>
      <p:sp>
        <p:nvSpPr>
          <p:cNvPr id="34" name="TextBox 33">
            <a:extLst>
              <a:ext uri="{FF2B5EF4-FFF2-40B4-BE49-F238E27FC236}">
                <a16:creationId xmlns:a16="http://schemas.microsoft.com/office/drawing/2014/main" id="{1D1422AB-F7BF-B4ED-1013-DB4531113127}"/>
              </a:ext>
            </a:extLst>
          </p:cNvPr>
          <p:cNvSpPr txBox="1"/>
          <p:nvPr/>
        </p:nvSpPr>
        <p:spPr>
          <a:xfrm flipH="1">
            <a:off x="3157260" y="1863511"/>
            <a:ext cx="1902316"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List Available OS Updates</a:t>
            </a:r>
          </a:p>
        </p:txBody>
      </p:sp>
      <p:sp>
        <p:nvSpPr>
          <p:cNvPr id="39" name="TextBox 38">
            <a:extLst>
              <a:ext uri="{FF2B5EF4-FFF2-40B4-BE49-F238E27FC236}">
                <a16:creationId xmlns:a16="http://schemas.microsoft.com/office/drawing/2014/main" id="{C5D9C770-6967-0DF3-7406-F325127759D8}"/>
              </a:ext>
            </a:extLst>
          </p:cNvPr>
          <p:cNvSpPr txBox="1"/>
          <p:nvPr/>
        </p:nvSpPr>
        <p:spPr>
          <a:xfrm flipH="1">
            <a:off x="3157260" y="2297715"/>
            <a:ext cx="2399952"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Schedule OS Update (Download)</a:t>
            </a:r>
          </a:p>
        </p:txBody>
      </p:sp>
      <p:sp>
        <p:nvSpPr>
          <p:cNvPr id="50" name="TextBox 49">
            <a:extLst>
              <a:ext uri="{FF2B5EF4-FFF2-40B4-BE49-F238E27FC236}">
                <a16:creationId xmlns:a16="http://schemas.microsoft.com/office/drawing/2014/main" id="{78C9C124-9051-38A5-0471-2B9E15E0AB8B}"/>
              </a:ext>
            </a:extLst>
          </p:cNvPr>
          <p:cNvSpPr txBox="1"/>
          <p:nvPr/>
        </p:nvSpPr>
        <p:spPr>
          <a:xfrm flipH="1">
            <a:off x="3166083" y="3566380"/>
            <a:ext cx="1375954"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OS Update Status</a:t>
            </a:r>
          </a:p>
        </p:txBody>
      </p:sp>
      <p:sp>
        <p:nvSpPr>
          <p:cNvPr id="53" name="TextBox 52">
            <a:extLst>
              <a:ext uri="{FF2B5EF4-FFF2-40B4-BE49-F238E27FC236}">
                <a16:creationId xmlns:a16="http://schemas.microsoft.com/office/drawing/2014/main" id="{91AC0A45-6F5A-51D0-1954-08401FA971B2}"/>
              </a:ext>
            </a:extLst>
          </p:cNvPr>
          <p:cNvSpPr txBox="1"/>
          <p:nvPr/>
        </p:nvSpPr>
        <p:spPr>
          <a:xfrm>
            <a:off x="2759678" y="366725"/>
            <a:ext cx="811300" cy="369332"/>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Aptos" panose="02110004020202020204"/>
                <a:ea typeface="+mn-ea"/>
                <a:cs typeface="+mn-cs"/>
              </a:rPr>
              <a:t>MDM</a:t>
            </a:r>
          </a:p>
        </p:txBody>
      </p:sp>
      <p:sp>
        <p:nvSpPr>
          <p:cNvPr id="6" name="Rectangle 5">
            <a:extLst>
              <a:ext uri="{FF2B5EF4-FFF2-40B4-BE49-F238E27FC236}">
                <a16:creationId xmlns:a16="http://schemas.microsoft.com/office/drawing/2014/main" id="{17087E50-3391-45F5-9950-ADD4F89332AC}"/>
              </a:ext>
            </a:extLst>
          </p:cNvPr>
          <p:cNvSpPr/>
          <p:nvPr/>
        </p:nvSpPr>
        <p:spPr>
          <a:xfrm flipH="1">
            <a:off x="5161733" y="334219"/>
            <a:ext cx="817470" cy="4812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3" name="Straight Connector 12">
            <a:extLst>
              <a:ext uri="{FF2B5EF4-FFF2-40B4-BE49-F238E27FC236}">
                <a16:creationId xmlns:a16="http://schemas.microsoft.com/office/drawing/2014/main" id="{002E0538-6D63-5938-4B3B-08D4294ABE10}"/>
              </a:ext>
            </a:extLst>
          </p:cNvPr>
          <p:cNvCxnSpPr>
            <a:cxnSpLocks/>
          </p:cNvCxnSpPr>
          <p:nvPr/>
        </p:nvCxnSpPr>
        <p:spPr>
          <a:xfrm flipH="1">
            <a:off x="5669937" y="815482"/>
            <a:ext cx="3998" cy="5650992"/>
          </a:xfrm>
          <a:prstGeom prst="line">
            <a:avLst/>
          </a:prstGeom>
          <a:solidFill>
            <a:schemeClr val="bg1"/>
          </a:solidFill>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37E2F589-E5E1-9480-9BAF-3EF170FE027E}"/>
              </a:ext>
            </a:extLst>
          </p:cNvPr>
          <p:cNvSpPr txBox="1"/>
          <p:nvPr/>
        </p:nvSpPr>
        <p:spPr>
          <a:xfrm flipH="1">
            <a:off x="3174097" y="2748200"/>
            <a:ext cx="1250866" cy="276999"/>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Device check in</a:t>
            </a:r>
          </a:p>
        </p:txBody>
      </p:sp>
      <p:sp>
        <p:nvSpPr>
          <p:cNvPr id="47" name="TextBox 46">
            <a:extLst>
              <a:ext uri="{FF2B5EF4-FFF2-40B4-BE49-F238E27FC236}">
                <a16:creationId xmlns:a16="http://schemas.microsoft.com/office/drawing/2014/main" id="{31FEEA4A-F087-3C8C-03D5-F7AE7D4DBF03}"/>
              </a:ext>
            </a:extLst>
          </p:cNvPr>
          <p:cNvSpPr txBox="1"/>
          <p:nvPr/>
        </p:nvSpPr>
        <p:spPr>
          <a:xfrm flipH="1">
            <a:off x="3162717" y="3175606"/>
            <a:ext cx="2399952"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Schedule OS Update (Download)</a:t>
            </a:r>
          </a:p>
        </p:txBody>
      </p:sp>
      <p:sp>
        <p:nvSpPr>
          <p:cNvPr id="5" name="TextBox 4">
            <a:extLst>
              <a:ext uri="{FF2B5EF4-FFF2-40B4-BE49-F238E27FC236}">
                <a16:creationId xmlns:a16="http://schemas.microsoft.com/office/drawing/2014/main" id="{126DCEEF-FB9F-23B4-C13B-AA91F0E0CAA8}"/>
              </a:ext>
            </a:extLst>
          </p:cNvPr>
          <p:cNvSpPr txBox="1"/>
          <p:nvPr/>
        </p:nvSpPr>
        <p:spPr>
          <a:xfrm flipH="1">
            <a:off x="940458" y="3740973"/>
            <a:ext cx="1088311"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Downloading</a:t>
            </a:r>
          </a:p>
        </p:txBody>
      </p:sp>
      <p:sp>
        <p:nvSpPr>
          <p:cNvPr id="22" name="TextBox 21">
            <a:extLst>
              <a:ext uri="{FF2B5EF4-FFF2-40B4-BE49-F238E27FC236}">
                <a16:creationId xmlns:a16="http://schemas.microsoft.com/office/drawing/2014/main" id="{9599CA41-C259-E38C-E8F6-83B011E0E539}"/>
              </a:ext>
            </a:extLst>
          </p:cNvPr>
          <p:cNvSpPr txBox="1"/>
          <p:nvPr/>
        </p:nvSpPr>
        <p:spPr>
          <a:xfrm flipH="1">
            <a:off x="3188613" y="4787477"/>
            <a:ext cx="2110258"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Schedule OS Update (Install)</a:t>
            </a:r>
          </a:p>
        </p:txBody>
      </p:sp>
      <p:sp>
        <p:nvSpPr>
          <p:cNvPr id="44" name="TextBox 43">
            <a:extLst>
              <a:ext uri="{FF2B5EF4-FFF2-40B4-BE49-F238E27FC236}">
                <a16:creationId xmlns:a16="http://schemas.microsoft.com/office/drawing/2014/main" id="{EA41EEDE-B465-6EE0-2C95-A152860D44CB}"/>
              </a:ext>
            </a:extLst>
          </p:cNvPr>
          <p:cNvSpPr txBox="1"/>
          <p:nvPr/>
        </p:nvSpPr>
        <p:spPr>
          <a:xfrm flipH="1">
            <a:off x="3184448" y="5190926"/>
            <a:ext cx="1375954"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OS Update Status</a:t>
            </a:r>
          </a:p>
        </p:txBody>
      </p:sp>
      <p:sp>
        <p:nvSpPr>
          <p:cNvPr id="52" name="TextBox 51">
            <a:extLst>
              <a:ext uri="{FF2B5EF4-FFF2-40B4-BE49-F238E27FC236}">
                <a16:creationId xmlns:a16="http://schemas.microsoft.com/office/drawing/2014/main" id="{AFF9B2BC-17BC-2DBD-EE71-9D5C9600B623}"/>
              </a:ext>
            </a:extLst>
          </p:cNvPr>
          <p:cNvSpPr txBox="1"/>
          <p:nvPr/>
        </p:nvSpPr>
        <p:spPr>
          <a:xfrm flipH="1">
            <a:off x="938246" y="2527761"/>
            <a:ext cx="771365"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Not now</a:t>
            </a:r>
          </a:p>
        </p:txBody>
      </p:sp>
      <p:sp>
        <p:nvSpPr>
          <p:cNvPr id="57" name="TextBox 56">
            <a:extLst>
              <a:ext uri="{FF2B5EF4-FFF2-40B4-BE49-F238E27FC236}">
                <a16:creationId xmlns:a16="http://schemas.microsoft.com/office/drawing/2014/main" id="{7795F11F-52AF-1E44-2E44-463C88BE2676}"/>
              </a:ext>
            </a:extLst>
          </p:cNvPr>
          <p:cNvSpPr txBox="1"/>
          <p:nvPr/>
        </p:nvSpPr>
        <p:spPr>
          <a:xfrm flipH="1">
            <a:off x="3187827" y="5576568"/>
            <a:ext cx="1375954"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OS Update Status</a:t>
            </a:r>
          </a:p>
        </p:txBody>
      </p:sp>
      <p:sp>
        <p:nvSpPr>
          <p:cNvPr id="61" name="TextBox 60">
            <a:extLst>
              <a:ext uri="{FF2B5EF4-FFF2-40B4-BE49-F238E27FC236}">
                <a16:creationId xmlns:a16="http://schemas.microsoft.com/office/drawing/2014/main" id="{DC569E19-48CE-1D55-FCA1-EA4B5CAC8A40}"/>
              </a:ext>
            </a:extLst>
          </p:cNvPr>
          <p:cNvSpPr txBox="1"/>
          <p:nvPr/>
        </p:nvSpPr>
        <p:spPr>
          <a:xfrm flipH="1">
            <a:off x="3184448" y="5963840"/>
            <a:ext cx="1375954"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OS Update Status</a:t>
            </a:r>
          </a:p>
        </p:txBody>
      </p:sp>
      <p:sp>
        <p:nvSpPr>
          <p:cNvPr id="25" name="TextBox 24">
            <a:extLst>
              <a:ext uri="{FF2B5EF4-FFF2-40B4-BE49-F238E27FC236}">
                <a16:creationId xmlns:a16="http://schemas.microsoft.com/office/drawing/2014/main" id="{6BDFCD2C-983C-8E49-40EA-CE2C47D28EDC}"/>
              </a:ext>
            </a:extLst>
          </p:cNvPr>
          <p:cNvSpPr txBox="1"/>
          <p:nvPr/>
        </p:nvSpPr>
        <p:spPr>
          <a:xfrm flipH="1">
            <a:off x="928076" y="5403162"/>
            <a:ext cx="798617"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Installing</a:t>
            </a:r>
          </a:p>
        </p:txBody>
      </p:sp>
      <p:sp>
        <p:nvSpPr>
          <p:cNvPr id="26" name="TextBox 25">
            <a:extLst>
              <a:ext uri="{FF2B5EF4-FFF2-40B4-BE49-F238E27FC236}">
                <a16:creationId xmlns:a16="http://schemas.microsoft.com/office/drawing/2014/main" id="{F77BA01B-FAE0-7082-CAFC-C0DF81506147}"/>
              </a:ext>
            </a:extLst>
          </p:cNvPr>
          <p:cNvSpPr txBox="1"/>
          <p:nvPr/>
        </p:nvSpPr>
        <p:spPr>
          <a:xfrm flipH="1">
            <a:off x="930470" y="5787288"/>
            <a:ext cx="798617"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Installing</a:t>
            </a:r>
          </a:p>
        </p:txBody>
      </p:sp>
      <p:sp>
        <p:nvSpPr>
          <p:cNvPr id="45" name="TextBox 44">
            <a:extLst>
              <a:ext uri="{FF2B5EF4-FFF2-40B4-BE49-F238E27FC236}">
                <a16:creationId xmlns:a16="http://schemas.microsoft.com/office/drawing/2014/main" id="{766CA27A-99DE-C9E2-4F18-DD8DFFB5C2BE}"/>
              </a:ext>
            </a:extLst>
          </p:cNvPr>
          <p:cNvSpPr txBox="1"/>
          <p:nvPr/>
        </p:nvSpPr>
        <p:spPr>
          <a:xfrm flipH="1">
            <a:off x="928076" y="6187507"/>
            <a:ext cx="755335"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Installed</a:t>
            </a:r>
          </a:p>
        </p:txBody>
      </p:sp>
      <p:cxnSp>
        <p:nvCxnSpPr>
          <p:cNvPr id="221" name="Straight Arrow Connector 220">
            <a:extLst>
              <a:ext uri="{FF2B5EF4-FFF2-40B4-BE49-F238E27FC236}">
                <a16:creationId xmlns:a16="http://schemas.microsoft.com/office/drawing/2014/main" id="{CB766B8C-D2AE-80D5-A976-A9B3C975D14F}"/>
              </a:ext>
            </a:extLst>
          </p:cNvPr>
          <p:cNvCxnSpPr>
            <a:cxnSpLocks/>
          </p:cNvCxnSpPr>
          <p:nvPr/>
        </p:nvCxnSpPr>
        <p:spPr>
          <a:xfrm flipH="1">
            <a:off x="644842" y="4086493"/>
            <a:ext cx="5012204" cy="0"/>
          </a:xfrm>
          <a:prstGeom prst="straightConnector1">
            <a:avLst/>
          </a:prstGeom>
          <a:solidFill>
            <a:schemeClr val="bg1"/>
          </a:solidFill>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B368FBA1-938C-103C-1DB4-3A1023C7CAA3}"/>
              </a:ext>
            </a:extLst>
          </p:cNvPr>
          <p:cNvSpPr txBox="1"/>
          <p:nvPr/>
        </p:nvSpPr>
        <p:spPr>
          <a:xfrm flipH="1">
            <a:off x="3174097" y="3937449"/>
            <a:ext cx="1375954"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OS Update Status</a:t>
            </a:r>
          </a:p>
        </p:txBody>
      </p:sp>
      <p:sp>
        <p:nvSpPr>
          <p:cNvPr id="227" name="TextBox 226">
            <a:extLst>
              <a:ext uri="{FF2B5EF4-FFF2-40B4-BE49-F238E27FC236}">
                <a16:creationId xmlns:a16="http://schemas.microsoft.com/office/drawing/2014/main" id="{C4ABE09C-8089-5B39-1A17-8D7A48452A20}"/>
              </a:ext>
            </a:extLst>
          </p:cNvPr>
          <p:cNvSpPr txBox="1"/>
          <p:nvPr/>
        </p:nvSpPr>
        <p:spPr>
          <a:xfrm flipH="1">
            <a:off x="935884" y="4136919"/>
            <a:ext cx="1088311"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Downloading</a:t>
            </a:r>
          </a:p>
        </p:txBody>
      </p:sp>
      <p:sp>
        <p:nvSpPr>
          <p:cNvPr id="228" name="TextBox 227">
            <a:extLst>
              <a:ext uri="{FF2B5EF4-FFF2-40B4-BE49-F238E27FC236}">
                <a16:creationId xmlns:a16="http://schemas.microsoft.com/office/drawing/2014/main" id="{DF8AC23E-1DD9-6618-DA81-F5A6CA99CC81}"/>
              </a:ext>
            </a:extLst>
          </p:cNvPr>
          <p:cNvSpPr txBox="1"/>
          <p:nvPr/>
        </p:nvSpPr>
        <p:spPr>
          <a:xfrm flipH="1">
            <a:off x="935884" y="4516515"/>
            <a:ext cx="1045030" cy="276999"/>
          </a:xfrm>
          <a:prstGeom prst="rect">
            <a:avLst/>
          </a:prstGeom>
          <a:solidFill>
            <a:schemeClr val="bg1"/>
          </a:solid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Downloaded</a:t>
            </a:r>
          </a:p>
        </p:txBody>
      </p:sp>
      <p:cxnSp>
        <p:nvCxnSpPr>
          <p:cNvPr id="229" name="Straight Arrow Connector 228">
            <a:extLst>
              <a:ext uri="{FF2B5EF4-FFF2-40B4-BE49-F238E27FC236}">
                <a16:creationId xmlns:a16="http://schemas.microsoft.com/office/drawing/2014/main" id="{A60EE4A5-A006-58BA-451D-664164ADC040}"/>
              </a:ext>
            </a:extLst>
          </p:cNvPr>
          <p:cNvCxnSpPr>
            <a:cxnSpLocks/>
          </p:cNvCxnSpPr>
          <p:nvPr/>
        </p:nvCxnSpPr>
        <p:spPr>
          <a:xfrm>
            <a:off x="668641" y="1730149"/>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a16="http://schemas.microsoft.com/office/drawing/2014/main" id="{5F9FF42B-06A9-D08B-B84C-3C354994D2E4}"/>
              </a:ext>
            </a:extLst>
          </p:cNvPr>
          <p:cNvCxnSpPr>
            <a:cxnSpLocks/>
          </p:cNvCxnSpPr>
          <p:nvPr/>
        </p:nvCxnSpPr>
        <p:spPr>
          <a:xfrm>
            <a:off x="657907" y="2226497"/>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3B0C7A07-9C03-2366-224A-1619C2D213CA}"/>
              </a:ext>
            </a:extLst>
          </p:cNvPr>
          <p:cNvCxnSpPr>
            <a:cxnSpLocks/>
          </p:cNvCxnSpPr>
          <p:nvPr/>
        </p:nvCxnSpPr>
        <p:spPr>
          <a:xfrm>
            <a:off x="675163" y="3112274"/>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3" name="Straight Arrow Connector 232">
            <a:extLst>
              <a:ext uri="{FF2B5EF4-FFF2-40B4-BE49-F238E27FC236}">
                <a16:creationId xmlns:a16="http://schemas.microsoft.com/office/drawing/2014/main" id="{5E52AE5D-4672-D74E-9289-CD81DE69C677}"/>
              </a:ext>
            </a:extLst>
          </p:cNvPr>
          <p:cNvCxnSpPr>
            <a:cxnSpLocks/>
          </p:cNvCxnSpPr>
          <p:nvPr/>
        </p:nvCxnSpPr>
        <p:spPr>
          <a:xfrm>
            <a:off x="657907" y="3532824"/>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7" name="Straight Arrow Connector 236">
            <a:extLst>
              <a:ext uri="{FF2B5EF4-FFF2-40B4-BE49-F238E27FC236}">
                <a16:creationId xmlns:a16="http://schemas.microsoft.com/office/drawing/2014/main" id="{F1CE5656-3F31-758C-9F8F-6C3B30386FEF}"/>
              </a:ext>
            </a:extLst>
          </p:cNvPr>
          <p:cNvCxnSpPr>
            <a:cxnSpLocks/>
          </p:cNvCxnSpPr>
          <p:nvPr/>
        </p:nvCxnSpPr>
        <p:spPr>
          <a:xfrm>
            <a:off x="657204" y="5157370"/>
            <a:ext cx="5010912" cy="0"/>
          </a:xfrm>
          <a:prstGeom prst="straightConnector1">
            <a:avLst/>
          </a:prstGeom>
          <a:solidFill>
            <a:schemeClr val="bg1"/>
          </a:solidFill>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9" name="Straight Arrow Connector 248">
            <a:extLst>
              <a:ext uri="{FF2B5EF4-FFF2-40B4-BE49-F238E27FC236}">
                <a16:creationId xmlns:a16="http://schemas.microsoft.com/office/drawing/2014/main" id="{B4B7D77B-5023-DD2E-0B8B-CEDBB7B6C8BE}"/>
              </a:ext>
            </a:extLst>
          </p:cNvPr>
          <p:cNvCxnSpPr>
            <a:cxnSpLocks/>
          </p:cNvCxnSpPr>
          <p:nvPr/>
        </p:nvCxnSpPr>
        <p:spPr>
          <a:xfrm>
            <a:off x="7613348" y="6607610"/>
            <a:ext cx="4170879"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0" name="Straight Arrow Connector 249">
            <a:extLst>
              <a:ext uri="{FF2B5EF4-FFF2-40B4-BE49-F238E27FC236}">
                <a16:creationId xmlns:a16="http://schemas.microsoft.com/office/drawing/2014/main" id="{2020831E-D2ED-FE68-7075-F47B303C20D1}"/>
              </a:ext>
            </a:extLst>
          </p:cNvPr>
          <p:cNvCxnSpPr>
            <a:cxnSpLocks/>
          </p:cNvCxnSpPr>
          <p:nvPr/>
        </p:nvCxnSpPr>
        <p:spPr>
          <a:xfrm>
            <a:off x="7601711" y="5683423"/>
            <a:ext cx="4170879"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1" name="Straight Arrow Connector 250">
            <a:extLst>
              <a:ext uri="{FF2B5EF4-FFF2-40B4-BE49-F238E27FC236}">
                <a16:creationId xmlns:a16="http://schemas.microsoft.com/office/drawing/2014/main" id="{1B3A21DD-A80D-B7F4-CAB9-6746293DEBBC}"/>
              </a:ext>
            </a:extLst>
          </p:cNvPr>
          <p:cNvCxnSpPr>
            <a:cxnSpLocks/>
          </p:cNvCxnSpPr>
          <p:nvPr/>
        </p:nvCxnSpPr>
        <p:spPr>
          <a:xfrm>
            <a:off x="7613348" y="4826348"/>
            <a:ext cx="4170879"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52" name="Straight Arrow Connector 251">
            <a:extLst>
              <a:ext uri="{FF2B5EF4-FFF2-40B4-BE49-F238E27FC236}">
                <a16:creationId xmlns:a16="http://schemas.microsoft.com/office/drawing/2014/main" id="{B0D73412-6EE9-3DBE-9DA0-0DD5A2029218}"/>
              </a:ext>
            </a:extLst>
          </p:cNvPr>
          <p:cNvCxnSpPr>
            <a:cxnSpLocks/>
          </p:cNvCxnSpPr>
          <p:nvPr/>
        </p:nvCxnSpPr>
        <p:spPr>
          <a:xfrm>
            <a:off x="7614069" y="3784715"/>
            <a:ext cx="4170879"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254" name="Group 253">
            <a:extLst>
              <a:ext uri="{FF2B5EF4-FFF2-40B4-BE49-F238E27FC236}">
                <a16:creationId xmlns:a16="http://schemas.microsoft.com/office/drawing/2014/main" id="{FEBA8777-BEF8-C63E-49F5-C324B1AF3908}"/>
              </a:ext>
            </a:extLst>
          </p:cNvPr>
          <p:cNvGrpSpPr/>
          <p:nvPr/>
        </p:nvGrpSpPr>
        <p:grpSpPr>
          <a:xfrm flipH="1">
            <a:off x="7146105" y="321838"/>
            <a:ext cx="884093" cy="481263"/>
            <a:chOff x="1087696" y="503844"/>
            <a:chExt cx="1920053" cy="481263"/>
          </a:xfrm>
        </p:grpSpPr>
        <p:sp>
          <p:nvSpPr>
            <p:cNvPr id="255" name="Rectangle 254">
              <a:extLst>
                <a:ext uri="{FF2B5EF4-FFF2-40B4-BE49-F238E27FC236}">
                  <a16:creationId xmlns:a16="http://schemas.microsoft.com/office/drawing/2014/main" id="{CF7F988A-8AB3-270B-393F-CFEAB703CD7C}"/>
                </a:ext>
              </a:extLst>
            </p:cNvPr>
            <p:cNvSpPr/>
            <p:nvPr/>
          </p:nvSpPr>
          <p:spPr>
            <a:xfrm>
              <a:off x="1181446" y="503844"/>
              <a:ext cx="1732547" cy="48126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6" name="TextBox 255">
              <a:extLst>
                <a:ext uri="{FF2B5EF4-FFF2-40B4-BE49-F238E27FC236}">
                  <a16:creationId xmlns:a16="http://schemas.microsoft.com/office/drawing/2014/main" id="{0973E71F-802F-332A-1265-AFBD25D3A289}"/>
                </a:ext>
              </a:extLst>
            </p:cNvPr>
            <p:cNvSpPr txBox="1"/>
            <p:nvPr/>
          </p:nvSpPr>
          <p:spPr>
            <a:xfrm>
              <a:off x="1087696" y="556434"/>
              <a:ext cx="1920053"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Aptos" panose="02110004020202020204"/>
                  <a:ea typeface="+mn-ea"/>
                  <a:cs typeface="+mn-cs"/>
                </a:rPr>
                <a:t>Device</a:t>
              </a:r>
            </a:p>
          </p:txBody>
        </p:sp>
      </p:grpSp>
      <p:cxnSp>
        <p:nvCxnSpPr>
          <p:cNvPr id="257" name="Straight Connector 256">
            <a:extLst>
              <a:ext uri="{FF2B5EF4-FFF2-40B4-BE49-F238E27FC236}">
                <a16:creationId xmlns:a16="http://schemas.microsoft.com/office/drawing/2014/main" id="{95858E0B-4057-A253-AC49-503CA84E9E45}"/>
              </a:ext>
            </a:extLst>
          </p:cNvPr>
          <p:cNvCxnSpPr>
            <a:cxnSpLocks/>
          </p:cNvCxnSpPr>
          <p:nvPr/>
        </p:nvCxnSpPr>
        <p:spPr>
          <a:xfrm>
            <a:off x="7607148" y="842430"/>
            <a:ext cx="2739" cy="5875523"/>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60" name="TextBox 259">
            <a:extLst>
              <a:ext uri="{FF2B5EF4-FFF2-40B4-BE49-F238E27FC236}">
                <a16:creationId xmlns:a16="http://schemas.microsoft.com/office/drawing/2014/main" id="{C0815C06-8310-0AEF-5E21-8F003292C463}"/>
              </a:ext>
            </a:extLst>
          </p:cNvPr>
          <p:cNvSpPr txBox="1"/>
          <p:nvPr/>
        </p:nvSpPr>
        <p:spPr>
          <a:xfrm>
            <a:off x="9331866" y="366350"/>
            <a:ext cx="684803" cy="369332"/>
          </a:xfrm>
          <a:prstGeom prst="rect">
            <a:avLst/>
          </a:prstGeom>
          <a:solidFill>
            <a:schemeClr val="bg1"/>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DDM</a:t>
            </a:r>
          </a:p>
        </p:txBody>
      </p:sp>
      <p:cxnSp>
        <p:nvCxnSpPr>
          <p:cNvPr id="264" name="Straight Connector 263">
            <a:extLst>
              <a:ext uri="{FF2B5EF4-FFF2-40B4-BE49-F238E27FC236}">
                <a16:creationId xmlns:a16="http://schemas.microsoft.com/office/drawing/2014/main" id="{EAA837F1-A634-0D63-92A9-1F1740503087}"/>
              </a:ext>
            </a:extLst>
          </p:cNvPr>
          <p:cNvCxnSpPr>
            <a:cxnSpLocks/>
          </p:cNvCxnSpPr>
          <p:nvPr/>
        </p:nvCxnSpPr>
        <p:spPr>
          <a:xfrm>
            <a:off x="11793662" y="800124"/>
            <a:ext cx="0" cy="5917829"/>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265" name="TextBox 264">
            <a:extLst>
              <a:ext uri="{FF2B5EF4-FFF2-40B4-BE49-F238E27FC236}">
                <a16:creationId xmlns:a16="http://schemas.microsoft.com/office/drawing/2014/main" id="{54DE68A4-9329-C5ED-7101-7767C0788539}"/>
              </a:ext>
            </a:extLst>
          </p:cNvPr>
          <p:cNvSpPr txBox="1"/>
          <p:nvPr/>
        </p:nvSpPr>
        <p:spPr>
          <a:xfrm flipH="1">
            <a:off x="8345003" y="1266960"/>
            <a:ext cx="1593389" cy="276999"/>
          </a:xfrm>
          <a:prstGeom prst="rect">
            <a:avLst/>
          </a:prstGeom>
          <a:solidFill>
            <a:schemeClr val="bg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latin typeface="Segoe UI" panose="020B0502040204020203" pitchFamily="34" charset="0"/>
                <a:cs typeface="Segoe UI" panose="020B0502040204020203" pitchFamily="34" charset="0"/>
              </a:rPr>
              <a:t>Fetch SU declaration</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66" name="TextBox 265">
            <a:extLst>
              <a:ext uri="{FF2B5EF4-FFF2-40B4-BE49-F238E27FC236}">
                <a16:creationId xmlns:a16="http://schemas.microsoft.com/office/drawing/2014/main" id="{A3BB1BD7-0714-3F7B-B061-54E1CD442F7F}"/>
              </a:ext>
            </a:extLst>
          </p:cNvPr>
          <p:cNvSpPr txBox="1"/>
          <p:nvPr/>
        </p:nvSpPr>
        <p:spPr>
          <a:xfrm flipH="1">
            <a:off x="6560613" y="1756628"/>
            <a:ext cx="2231637" cy="461665"/>
          </a:xfrm>
          <a:prstGeom prst="rect">
            <a:avLst/>
          </a:prstGeom>
          <a:solidFill>
            <a:schemeClr val="bg1"/>
          </a:solidFill>
          <a:ln w="1905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Device activates SU configuration</a:t>
            </a:r>
          </a:p>
        </p:txBody>
      </p:sp>
      <p:sp>
        <p:nvSpPr>
          <p:cNvPr id="267" name="TextBox 266">
            <a:extLst>
              <a:ext uri="{FF2B5EF4-FFF2-40B4-BE49-F238E27FC236}">
                <a16:creationId xmlns:a16="http://schemas.microsoft.com/office/drawing/2014/main" id="{6FDAE233-604C-7EBE-6D31-A8880C664DF8}"/>
              </a:ext>
            </a:extLst>
          </p:cNvPr>
          <p:cNvSpPr txBox="1"/>
          <p:nvPr/>
        </p:nvSpPr>
        <p:spPr>
          <a:xfrm flipH="1">
            <a:off x="8376593" y="5530506"/>
            <a:ext cx="1279646" cy="276999"/>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Status: Prepared</a:t>
            </a:r>
          </a:p>
        </p:txBody>
      </p:sp>
      <p:cxnSp>
        <p:nvCxnSpPr>
          <p:cNvPr id="268" name="Straight Arrow Connector 267">
            <a:extLst>
              <a:ext uri="{FF2B5EF4-FFF2-40B4-BE49-F238E27FC236}">
                <a16:creationId xmlns:a16="http://schemas.microsoft.com/office/drawing/2014/main" id="{C248DC5C-D9E8-A20B-686E-BF2DF5D29270}"/>
              </a:ext>
            </a:extLst>
          </p:cNvPr>
          <p:cNvCxnSpPr>
            <a:cxnSpLocks/>
          </p:cNvCxnSpPr>
          <p:nvPr/>
        </p:nvCxnSpPr>
        <p:spPr>
          <a:xfrm>
            <a:off x="7613348" y="2625798"/>
            <a:ext cx="4170879"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69" name="TextBox 268">
            <a:extLst>
              <a:ext uri="{FF2B5EF4-FFF2-40B4-BE49-F238E27FC236}">
                <a16:creationId xmlns:a16="http://schemas.microsoft.com/office/drawing/2014/main" id="{8857FED3-527C-67B1-EE1A-A41B44EED696}"/>
              </a:ext>
            </a:extLst>
          </p:cNvPr>
          <p:cNvSpPr txBox="1"/>
          <p:nvPr/>
        </p:nvSpPr>
        <p:spPr>
          <a:xfrm flipH="1">
            <a:off x="8361645" y="2478586"/>
            <a:ext cx="1188484" cy="276999"/>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Status: Waiting</a:t>
            </a:r>
          </a:p>
        </p:txBody>
      </p:sp>
      <p:sp>
        <p:nvSpPr>
          <p:cNvPr id="270" name="TextBox 269">
            <a:extLst>
              <a:ext uri="{FF2B5EF4-FFF2-40B4-BE49-F238E27FC236}">
                <a16:creationId xmlns:a16="http://schemas.microsoft.com/office/drawing/2014/main" id="{89A58283-36BA-894E-D7F7-0787BAC5A59F}"/>
              </a:ext>
            </a:extLst>
          </p:cNvPr>
          <p:cNvSpPr txBox="1"/>
          <p:nvPr/>
        </p:nvSpPr>
        <p:spPr>
          <a:xfrm flipH="1">
            <a:off x="8376593" y="3646215"/>
            <a:ext cx="1188484" cy="276999"/>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Status: Waiting</a:t>
            </a:r>
          </a:p>
        </p:txBody>
      </p:sp>
      <p:sp>
        <p:nvSpPr>
          <p:cNvPr id="271" name="TextBox 270">
            <a:extLst>
              <a:ext uri="{FF2B5EF4-FFF2-40B4-BE49-F238E27FC236}">
                <a16:creationId xmlns:a16="http://schemas.microsoft.com/office/drawing/2014/main" id="{6E4C1A83-BEFD-AD4E-F8F6-83AE740BB414}"/>
              </a:ext>
            </a:extLst>
          </p:cNvPr>
          <p:cNvSpPr txBox="1"/>
          <p:nvPr/>
        </p:nvSpPr>
        <p:spPr>
          <a:xfrm flipH="1">
            <a:off x="8377380" y="4676757"/>
            <a:ext cx="1577098" cy="276999"/>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Status: Downloading</a:t>
            </a:r>
          </a:p>
        </p:txBody>
      </p:sp>
      <p:sp>
        <p:nvSpPr>
          <p:cNvPr id="272" name="TextBox 271">
            <a:extLst>
              <a:ext uri="{FF2B5EF4-FFF2-40B4-BE49-F238E27FC236}">
                <a16:creationId xmlns:a16="http://schemas.microsoft.com/office/drawing/2014/main" id="{DC63F7B3-D50D-4057-046C-0FCDE2BAF822}"/>
              </a:ext>
            </a:extLst>
          </p:cNvPr>
          <p:cNvSpPr txBox="1"/>
          <p:nvPr/>
        </p:nvSpPr>
        <p:spPr>
          <a:xfrm flipH="1">
            <a:off x="8376593" y="6451271"/>
            <a:ext cx="1287404" cy="276999"/>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Status: Installing</a:t>
            </a:r>
          </a:p>
        </p:txBody>
      </p:sp>
      <p:sp>
        <p:nvSpPr>
          <p:cNvPr id="273" name="TextBox 272">
            <a:extLst>
              <a:ext uri="{FF2B5EF4-FFF2-40B4-BE49-F238E27FC236}">
                <a16:creationId xmlns:a16="http://schemas.microsoft.com/office/drawing/2014/main" id="{DD93800F-8B65-7DAB-15BC-645FA933F8B9}"/>
              </a:ext>
            </a:extLst>
          </p:cNvPr>
          <p:cNvSpPr txBox="1"/>
          <p:nvPr/>
        </p:nvSpPr>
        <p:spPr>
          <a:xfrm flipH="1">
            <a:off x="6560613" y="4181070"/>
            <a:ext cx="2231637" cy="276999"/>
          </a:xfrm>
          <a:prstGeom prst="rect">
            <a:avLst/>
          </a:prstGeom>
          <a:solidFill>
            <a:schemeClr val="bg1"/>
          </a:solidFill>
          <a:ln w="1905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Device downloads update</a:t>
            </a:r>
          </a:p>
        </p:txBody>
      </p:sp>
      <p:sp>
        <p:nvSpPr>
          <p:cNvPr id="274" name="TextBox 273">
            <a:extLst>
              <a:ext uri="{FF2B5EF4-FFF2-40B4-BE49-F238E27FC236}">
                <a16:creationId xmlns:a16="http://schemas.microsoft.com/office/drawing/2014/main" id="{8686910A-3D45-2987-B8B0-1F9E51024A16}"/>
              </a:ext>
            </a:extLst>
          </p:cNvPr>
          <p:cNvSpPr txBox="1"/>
          <p:nvPr/>
        </p:nvSpPr>
        <p:spPr>
          <a:xfrm flipH="1">
            <a:off x="6560613" y="5098967"/>
            <a:ext cx="2231637" cy="276999"/>
          </a:xfrm>
          <a:prstGeom prst="rect">
            <a:avLst/>
          </a:prstGeom>
          <a:solidFill>
            <a:schemeClr val="bg1"/>
          </a:solidFill>
          <a:ln w="1905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Device prepares update</a:t>
            </a:r>
          </a:p>
        </p:txBody>
      </p:sp>
      <p:sp>
        <p:nvSpPr>
          <p:cNvPr id="275" name="TextBox 274">
            <a:extLst>
              <a:ext uri="{FF2B5EF4-FFF2-40B4-BE49-F238E27FC236}">
                <a16:creationId xmlns:a16="http://schemas.microsoft.com/office/drawing/2014/main" id="{94F1BDAB-1158-23B5-1420-46CDA59E9172}"/>
              </a:ext>
            </a:extLst>
          </p:cNvPr>
          <p:cNvSpPr txBox="1"/>
          <p:nvPr/>
        </p:nvSpPr>
        <p:spPr>
          <a:xfrm flipH="1">
            <a:off x="6560613" y="5940913"/>
            <a:ext cx="2231637" cy="461665"/>
          </a:xfrm>
          <a:prstGeom prst="rect">
            <a:avLst/>
          </a:prstGeom>
          <a:solidFill>
            <a:schemeClr val="bg1"/>
          </a:solidFill>
          <a:ln w="1905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Deadline is met,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latin typeface="Segoe UI" panose="020B0502040204020203" pitchFamily="34" charset="0"/>
                <a:cs typeface="Segoe UI" panose="020B0502040204020203" pitchFamily="34" charset="0"/>
              </a:rPr>
              <a:t>d</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evice</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installs update</a:t>
            </a:r>
          </a:p>
        </p:txBody>
      </p:sp>
      <p:sp>
        <p:nvSpPr>
          <p:cNvPr id="276" name="TextBox 275">
            <a:extLst>
              <a:ext uri="{FF2B5EF4-FFF2-40B4-BE49-F238E27FC236}">
                <a16:creationId xmlns:a16="http://schemas.microsoft.com/office/drawing/2014/main" id="{3304AF0C-49A7-4E81-EC53-0EB42A75FFAE}"/>
              </a:ext>
            </a:extLst>
          </p:cNvPr>
          <p:cNvSpPr txBox="1"/>
          <p:nvPr/>
        </p:nvSpPr>
        <p:spPr>
          <a:xfrm flipH="1">
            <a:off x="6560613" y="2933782"/>
            <a:ext cx="2231637" cy="461665"/>
          </a:xfrm>
          <a:prstGeom prst="rect">
            <a:avLst/>
          </a:prstGeom>
          <a:solidFill>
            <a:schemeClr val="bg1"/>
          </a:solidFill>
          <a:ln w="1905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Device notifies user daily, then hourly as deadline approaches</a:t>
            </a:r>
          </a:p>
        </p:txBody>
      </p:sp>
      <p:grpSp>
        <p:nvGrpSpPr>
          <p:cNvPr id="286" name="Group 285">
            <a:extLst>
              <a:ext uri="{FF2B5EF4-FFF2-40B4-BE49-F238E27FC236}">
                <a16:creationId xmlns:a16="http://schemas.microsoft.com/office/drawing/2014/main" id="{FAD9CB3E-F4B5-7F6F-0404-1B3623EA22D2}"/>
              </a:ext>
            </a:extLst>
          </p:cNvPr>
          <p:cNvGrpSpPr/>
          <p:nvPr/>
        </p:nvGrpSpPr>
        <p:grpSpPr>
          <a:xfrm flipH="1">
            <a:off x="182377" y="323454"/>
            <a:ext cx="884093" cy="481263"/>
            <a:chOff x="1087696" y="503844"/>
            <a:chExt cx="1920053" cy="481263"/>
          </a:xfrm>
        </p:grpSpPr>
        <p:sp>
          <p:nvSpPr>
            <p:cNvPr id="287" name="Rectangle 286">
              <a:extLst>
                <a:ext uri="{FF2B5EF4-FFF2-40B4-BE49-F238E27FC236}">
                  <a16:creationId xmlns:a16="http://schemas.microsoft.com/office/drawing/2014/main" id="{12967665-019A-EFDA-0A38-616AE83E8724}"/>
                </a:ext>
              </a:extLst>
            </p:cNvPr>
            <p:cNvSpPr/>
            <p:nvPr/>
          </p:nvSpPr>
          <p:spPr>
            <a:xfrm>
              <a:off x="1181446" y="503844"/>
              <a:ext cx="1732547" cy="48126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8" name="TextBox 287">
              <a:extLst>
                <a:ext uri="{FF2B5EF4-FFF2-40B4-BE49-F238E27FC236}">
                  <a16:creationId xmlns:a16="http://schemas.microsoft.com/office/drawing/2014/main" id="{0F3CB29B-6152-7F21-130A-DCAFE3AE5CBE}"/>
                </a:ext>
              </a:extLst>
            </p:cNvPr>
            <p:cNvSpPr txBox="1"/>
            <p:nvPr/>
          </p:nvSpPr>
          <p:spPr>
            <a:xfrm>
              <a:off x="1087696" y="556434"/>
              <a:ext cx="1920053"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Aptos" panose="02110004020202020204"/>
                  <a:ea typeface="+mn-ea"/>
                  <a:cs typeface="+mn-cs"/>
                </a:rPr>
                <a:t>Device</a:t>
              </a:r>
            </a:p>
          </p:txBody>
        </p:sp>
      </p:grpSp>
      <p:sp>
        <p:nvSpPr>
          <p:cNvPr id="290" name="TextBox 289">
            <a:extLst>
              <a:ext uri="{FF2B5EF4-FFF2-40B4-BE49-F238E27FC236}">
                <a16:creationId xmlns:a16="http://schemas.microsoft.com/office/drawing/2014/main" id="{A766AC5B-9F4A-99FB-5A07-6C54352D2439}"/>
              </a:ext>
            </a:extLst>
          </p:cNvPr>
          <p:cNvSpPr txBox="1"/>
          <p:nvPr/>
        </p:nvSpPr>
        <p:spPr>
          <a:xfrm>
            <a:off x="11365410" y="374012"/>
            <a:ext cx="8174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0000"/>
                </a:solidFill>
                <a:latin typeface="Aptos" panose="02110004020202020204"/>
              </a:rPr>
              <a:t>Server</a:t>
            </a:r>
            <a:endParaRPr kumimoji="0" lang="en-US" sz="1800" b="0" i="0" u="none" strike="noStrike" kern="1200" cap="none" spc="0" normalizeH="0" baseline="0" noProof="0">
              <a:ln>
                <a:noFill/>
              </a:ln>
              <a:solidFill>
                <a:srgbClr val="FF0000"/>
              </a:solidFill>
              <a:effectLst/>
              <a:uLnTx/>
              <a:uFillTx/>
              <a:latin typeface="Aptos" panose="02110004020202020204"/>
              <a:ea typeface="+mn-ea"/>
              <a:cs typeface="+mn-cs"/>
            </a:endParaRPr>
          </a:p>
        </p:txBody>
      </p:sp>
      <p:sp>
        <p:nvSpPr>
          <p:cNvPr id="291" name="Rectangle 290">
            <a:extLst>
              <a:ext uri="{FF2B5EF4-FFF2-40B4-BE49-F238E27FC236}">
                <a16:creationId xmlns:a16="http://schemas.microsoft.com/office/drawing/2014/main" id="{95546A63-F83D-FDB9-493F-82231061E83C}"/>
              </a:ext>
            </a:extLst>
          </p:cNvPr>
          <p:cNvSpPr/>
          <p:nvPr/>
        </p:nvSpPr>
        <p:spPr>
          <a:xfrm flipH="1">
            <a:off x="11358328" y="318861"/>
            <a:ext cx="817470" cy="4812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95" name="Straight Arrow Connector 294">
            <a:extLst>
              <a:ext uri="{FF2B5EF4-FFF2-40B4-BE49-F238E27FC236}">
                <a16:creationId xmlns:a16="http://schemas.microsoft.com/office/drawing/2014/main" id="{84B01711-5691-9366-8AD1-1C08A202B9E9}"/>
              </a:ext>
            </a:extLst>
          </p:cNvPr>
          <p:cNvCxnSpPr>
            <a:cxnSpLocks/>
          </p:cNvCxnSpPr>
          <p:nvPr/>
        </p:nvCxnSpPr>
        <p:spPr>
          <a:xfrm flipH="1">
            <a:off x="7609887" y="1038385"/>
            <a:ext cx="4170879"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96" name="TextBox 295">
            <a:extLst>
              <a:ext uri="{FF2B5EF4-FFF2-40B4-BE49-F238E27FC236}">
                <a16:creationId xmlns:a16="http://schemas.microsoft.com/office/drawing/2014/main" id="{C446D87D-8C1B-EDBC-1D0D-C02304CB38C2}"/>
              </a:ext>
            </a:extLst>
          </p:cNvPr>
          <p:cNvSpPr txBox="1"/>
          <p:nvPr/>
        </p:nvSpPr>
        <p:spPr>
          <a:xfrm flipH="1">
            <a:off x="9521848" y="894062"/>
            <a:ext cx="1300295" cy="276999"/>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latin typeface="Segoe UI" panose="020B0502040204020203" pitchFamily="34" charset="0"/>
                <a:cs typeface="Segoe UI" panose="020B0502040204020203" pitchFamily="34" charset="0"/>
              </a:rPr>
              <a:t>Device check in</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41020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343A-44E8-F2E7-4379-948AA2717E10}"/>
              </a:ext>
            </a:extLst>
          </p:cNvPr>
          <p:cNvSpPr>
            <a:spLocks noGrp="1"/>
          </p:cNvSpPr>
          <p:nvPr>
            <p:ph type="title"/>
          </p:nvPr>
        </p:nvSpPr>
        <p:spPr>
          <a:xfrm>
            <a:off x="838200" y="338233"/>
            <a:ext cx="10515600" cy="487313"/>
          </a:xfrm>
        </p:spPr>
        <p:txBody>
          <a:bodyPr/>
          <a:lstStyle/>
          <a:p>
            <a:r>
              <a:rPr lang="en-US"/>
              <a:t>Settings Catalog+</a:t>
            </a:r>
          </a:p>
        </p:txBody>
      </p:sp>
      <p:sp>
        <p:nvSpPr>
          <p:cNvPr id="3" name="Content Placeholder 2">
            <a:extLst>
              <a:ext uri="{FF2B5EF4-FFF2-40B4-BE49-F238E27FC236}">
                <a16:creationId xmlns:a16="http://schemas.microsoft.com/office/drawing/2014/main" id="{518A7E99-4EC8-C60F-C4F9-333674DC83FD}"/>
              </a:ext>
            </a:extLst>
          </p:cNvPr>
          <p:cNvSpPr>
            <a:spLocks noGrp="1"/>
          </p:cNvSpPr>
          <p:nvPr>
            <p:ph idx="1"/>
          </p:nvPr>
        </p:nvSpPr>
        <p:spPr>
          <a:xfrm>
            <a:off x="838199" y="1513654"/>
            <a:ext cx="10102327" cy="3939540"/>
          </a:xfrm>
        </p:spPr>
        <p:txBody>
          <a:bodyPr/>
          <a:lstStyle/>
          <a:p>
            <a:r>
              <a:rPr lang="en-US" b="1"/>
              <a:t>Built for day 0 support</a:t>
            </a:r>
          </a:p>
          <a:p>
            <a:pPr lvl="1"/>
            <a:r>
              <a:rPr lang="en-US" sz="2800"/>
              <a:t>Apple payloads and commands</a:t>
            </a:r>
          </a:p>
          <a:p>
            <a:pPr lvl="1"/>
            <a:r>
              <a:rPr lang="en-US" sz="2800"/>
              <a:t>Microsoft app preferences</a:t>
            </a:r>
          </a:p>
          <a:p>
            <a:r>
              <a:rPr lang="en-US" b="1"/>
              <a:t>Built for the future</a:t>
            </a:r>
          </a:p>
          <a:p>
            <a:pPr lvl="1"/>
            <a:r>
              <a:rPr lang="en-US" sz="2800"/>
              <a:t>DDM declarations</a:t>
            </a:r>
          </a:p>
          <a:p>
            <a:pPr lvl="1"/>
            <a:r>
              <a:rPr lang="en-US" sz="2800"/>
              <a:t>Data reference architecture</a:t>
            </a:r>
          </a:p>
          <a:p>
            <a:endParaRPr lang="en-US"/>
          </a:p>
        </p:txBody>
      </p:sp>
      <p:pic>
        <p:nvPicPr>
          <p:cNvPr id="4" name="Picture 3">
            <a:extLst>
              <a:ext uri="{FF2B5EF4-FFF2-40B4-BE49-F238E27FC236}">
                <a16:creationId xmlns:a16="http://schemas.microsoft.com/office/drawing/2014/main" id="{2201B639-D218-2ED2-DA0E-2656930A47FA}"/>
              </a:ext>
            </a:extLst>
          </p:cNvPr>
          <p:cNvPicPr>
            <a:picLocks noChangeAspect="1"/>
          </p:cNvPicPr>
          <p:nvPr/>
        </p:nvPicPr>
        <p:blipFill>
          <a:blip r:embed="rId2"/>
          <a:stretch>
            <a:fillRect/>
          </a:stretch>
        </p:blipFill>
        <p:spPr>
          <a:xfrm>
            <a:off x="7300531" y="2717800"/>
            <a:ext cx="4267200" cy="1422400"/>
          </a:xfrm>
          <a:prstGeom prst="rect">
            <a:avLst/>
          </a:prstGeom>
        </p:spPr>
      </p:pic>
      <p:sp>
        <p:nvSpPr>
          <p:cNvPr id="5" name="TextBox 4">
            <a:extLst>
              <a:ext uri="{FF2B5EF4-FFF2-40B4-BE49-F238E27FC236}">
                <a16:creationId xmlns:a16="http://schemas.microsoft.com/office/drawing/2014/main" id="{0965A35B-AFC6-9CDF-899D-CA9B863DA1BD}"/>
              </a:ext>
            </a:extLst>
          </p:cNvPr>
          <p:cNvSpPr txBox="1"/>
          <p:nvPr/>
        </p:nvSpPr>
        <p:spPr>
          <a:xfrm>
            <a:off x="7300531" y="4140200"/>
            <a:ext cx="4267199" cy="369332"/>
          </a:xfrm>
          <a:prstGeom prst="rect">
            <a:avLst/>
          </a:prstGeom>
          <a:noFill/>
        </p:spPr>
        <p:txBody>
          <a:bodyPr wrap="square" rtlCol="0">
            <a:spAutoFit/>
          </a:bodyPr>
          <a:lstStyle/>
          <a:p>
            <a:pPr algn="ctr"/>
            <a:r>
              <a:rPr lang="en-US" i="1"/>
              <a:t>Apple, WWDC 23</a:t>
            </a:r>
          </a:p>
        </p:txBody>
      </p:sp>
    </p:spTree>
    <p:extLst>
      <p:ext uri="{BB962C8B-B14F-4D97-AF65-F5344CB8AC3E}">
        <p14:creationId xmlns:p14="http://schemas.microsoft.com/office/powerpoint/2010/main" val="1653076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606146-D6D8-64ED-9602-0C7268BCEC24}"/>
              </a:ext>
            </a:extLst>
          </p:cNvPr>
          <p:cNvSpPr>
            <a:spLocks noGrp="1"/>
          </p:cNvSpPr>
          <p:nvPr>
            <p:ph type="title"/>
          </p:nvPr>
        </p:nvSpPr>
        <p:spPr/>
        <p:txBody>
          <a:bodyPr/>
          <a:lstStyle/>
          <a:p>
            <a:r>
              <a:rPr lang="en-US"/>
              <a:t>What’s next?</a:t>
            </a:r>
          </a:p>
        </p:txBody>
      </p:sp>
    </p:spTree>
    <p:extLst>
      <p:ext uri="{BB962C8B-B14F-4D97-AF65-F5344CB8AC3E}">
        <p14:creationId xmlns:p14="http://schemas.microsoft.com/office/powerpoint/2010/main" val="232914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A676F-5E19-18ED-B1C4-51430B1DBD4F}"/>
              </a:ext>
            </a:extLst>
          </p:cNvPr>
          <p:cNvSpPr>
            <a:spLocks noGrp="1"/>
          </p:cNvSpPr>
          <p:nvPr>
            <p:ph type="title"/>
          </p:nvPr>
        </p:nvSpPr>
        <p:spPr/>
        <p:txBody>
          <a:bodyPr/>
          <a:lstStyle/>
          <a:p>
            <a:r>
              <a:rPr lang="en-US"/>
              <a:t>Intune Mac management roadmap</a:t>
            </a:r>
          </a:p>
        </p:txBody>
      </p:sp>
      <p:sp>
        <p:nvSpPr>
          <p:cNvPr id="21" name="object 10">
            <a:extLst>
              <a:ext uri="{FF2B5EF4-FFF2-40B4-BE49-F238E27FC236}">
                <a16:creationId xmlns:a16="http://schemas.microsoft.com/office/drawing/2014/main" id="{A24793AD-B248-90DC-B494-7D86EE600800}"/>
              </a:ext>
              <a:ext uri="{C183D7F6-B498-43B3-948B-1728B52AA6E4}">
                <adec:decorative xmlns:adec="http://schemas.microsoft.com/office/drawing/2017/decorative" val="1"/>
              </a:ext>
            </a:extLst>
          </p:cNvPr>
          <p:cNvSpPr/>
          <p:nvPr/>
        </p:nvSpPr>
        <p:spPr>
          <a:xfrm>
            <a:off x="588263" y="2282752"/>
            <a:ext cx="3259837" cy="1882843"/>
          </a:xfrm>
          <a:custGeom>
            <a:avLst/>
            <a:gdLst/>
            <a:ahLst/>
            <a:cxnLst/>
            <a:rect l="l" t="t" r="r" b="b"/>
            <a:pathLst>
              <a:path w="3091815" h="3169920">
                <a:moveTo>
                  <a:pt x="3091383" y="0"/>
                </a:moveTo>
                <a:lnTo>
                  <a:pt x="0" y="0"/>
                </a:lnTo>
                <a:lnTo>
                  <a:pt x="0" y="3169831"/>
                </a:lnTo>
                <a:lnTo>
                  <a:pt x="3091383" y="3169831"/>
                </a:lnTo>
                <a:lnTo>
                  <a:pt x="3091383" y="0"/>
                </a:lnTo>
                <a:close/>
              </a:path>
            </a:pathLst>
          </a:custGeom>
          <a:solidFill>
            <a:schemeClr val="bg1">
              <a:lumMod val="95000"/>
            </a:schemeClr>
          </a:solidFill>
          <a:ln>
            <a:noFill/>
          </a:ln>
        </p:spPr>
        <p:txBody>
          <a:bodyPr wrap="square" lIns="182880" tIns="182880" rIns="274320" bIns="0" rtlCol="0"/>
          <a:lstStyle/>
          <a:p>
            <a:pPr marL="285750" indent="-285750">
              <a:buFont typeface="Arial" panose="020B0604020202020204" pitchFamily="34" charset="0"/>
              <a:buChar char="•"/>
            </a:pPr>
            <a:r>
              <a:rPr lang="en-US" sz="1400"/>
              <a:t>Managed device attestation</a:t>
            </a:r>
          </a:p>
          <a:p>
            <a:pPr marL="285750" indent="-285750">
              <a:buFont typeface="Arial" panose="020B0604020202020204" pitchFamily="34" charset="0"/>
              <a:buChar char="•"/>
            </a:pPr>
            <a:r>
              <a:rPr lang="en-US" sz="1400"/>
              <a:t>Platform SSO – GA</a:t>
            </a:r>
          </a:p>
          <a:p>
            <a:pPr marL="285750" indent="-285750">
              <a:buFont typeface="Arial" panose="020B0604020202020204" pitchFamily="34" charset="0"/>
              <a:buChar char="•"/>
            </a:pPr>
            <a:r>
              <a:rPr lang="en-US" sz="1400"/>
              <a:t>Standard user management with LAPS</a:t>
            </a:r>
          </a:p>
          <a:p>
            <a:pPr marL="285750" indent="-285750">
              <a:buFont typeface="Arial" panose="020B0604020202020204" pitchFamily="34" charset="0"/>
              <a:buChar char="•"/>
            </a:pPr>
            <a:r>
              <a:rPr lang="en-US" sz="1400"/>
              <a:t>Enrollment Time Grouping</a:t>
            </a:r>
          </a:p>
          <a:p>
            <a:pPr marL="285750" indent="-285750">
              <a:buFont typeface="Arial" panose="020B0604020202020204" pitchFamily="34" charset="0"/>
              <a:buChar char="•"/>
            </a:pPr>
            <a:endParaRPr lang="en-US" sz="1400"/>
          </a:p>
        </p:txBody>
      </p:sp>
      <p:sp>
        <p:nvSpPr>
          <p:cNvPr id="22" name="Round Same Side Corner Rectangle 21">
            <a:extLst>
              <a:ext uri="{FF2B5EF4-FFF2-40B4-BE49-F238E27FC236}">
                <a16:creationId xmlns:a16="http://schemas.microsoft.com/office/drawing/2014/main" id="{A2DA811A-200E-B2C7-FD44-5C502CD50E97}"/>
              </a:ext>
            </a:extLst>
          </p:cNvPr>
          <p:cNvSpPr/>
          <p:nvPr/>
        </p:nvSpPr>
        <p:spPr bwMode="auto">
          <a:xfrm>
            <a:off x="588263" y="1654149"/>
            <a:ext cx="3259837" cy="628603"/>
          </a:xfrm>
          <a:prstGeom prst="round2SameRect">
            <a:avLst>
              <a:gd name="adj1" fmla="val 34738"/>
              <a:gd name="adj2" fmla="val 0"/>
            </a:avLst>
          </a:prstGeom>
          <a:gradFill>
            <a:gsLst>
              <a:gs pos="23000">
                <a:schemeClr val="accent2"/>
              </a:gs>
              <a:gs pos="100000">
                <a:schemeClr val="accent3"/>
              </a:gs>
              <a:gs pos="68000">
                <a:schemeClr val="accent1"/>
              </a:gs>
            </a:gsLst>
            <a:lin ang="3600000" scaled="0"/>
          </a:gradFill>
          <a:ln>
            <a:noFill/>
            <a:headEnd type="none" w="med" len="med"/>
            <a:tailEnd type="none" w="med" len="med"/>
          </a:ln>
          <a:effectLst>
            <a:outerShdw blurRad="127000" dist="76200" dir="5400000" algn="t" rotWithShape="0">
              <a:schemeClr val="accent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73152" numCol="1" spcCol="0" rtlCol="0" fromWordArt="0" anchor="ctr" anchorCtr="0" forceAA="0" compatLnSpc="1">
            <a:prstTxWarp prst="textNoShape">
              <a:avLst/>
            </a:prstTxWarp>
            <a:noAutofit/>
          </a:bodyPr>
          <a:lstStyle/>
          <a:p>
            <a:pPr algn="ctr"/>
            <a:r>
              <a:rPr lang="en-US" sz="1600">
                <a:solidFill>
                  <a:srgbClr val="FFFFFF"/>
                </a:solidFill>
                <a:latin typeface="Segoe UI Semibold"/>
              </a:rPr>
              <a:t>Onboarding</a:t>
            </a:r>
          </a:p>
        </p:txBody>
      </p:sp>
      <p:sp>
        <p:nvSpPr>
          <p:cNvPr id="23" name="object 10">
            <a:extLst>
              <a:ext uri="{FF2B5EF4-FFF2-40B4-BE49-F238E27FC236}">
                <a16:creationId xmlns:a16="http://schemas.microsoft.com/office/drawing/2014/main" id="{CD046BB7-B91B-3D4F-6492-96A1C0AD9ECB}"/>
              </a:ext>
              <a:ext uri="{C183D7F6-B498-43B3-948B-1728B52AA6E4}">
                <adec:decorative xmlns:adec="http://schemas.microsoft.com/office/drawing/2017/decorative" val="1"/>
              </a:ext>
            </a:extLst>
          </p:cNvPr>
          <p:cNvSpPr/>
          <p:nvPr/>
        </p:nvSpPr>
        <p:spPr>
          <a:xfrm>
            <a:off x="4282137" y="2282752"/>
            <a:ext cx="3566463" cy="1882843"/>
          </a:xfrm>
          <a:custGeom>
            <a:avLst/>
            <a:gdLst/>
            <a:ahLst/>
            <a:cxnLst/>
            <a:rect l="l" t="t" r="r" b="b"/>
            <a:pathLst>
              <a:path w="3091815" h="3169920">
                <a:moveTo>
                  <a:pt x="3091383" y="0"/>
                </a:moveTo>
                <a:lnTo>
                  <a:pt x="0" y="0"/>
                </a:lnTo>
                <a:lnTo>
                  <a:pt x="0" y="3169831"/>
                </a:lnTo>
                <a:lnTo>
                  <a:pt x="3091383" y="3169831"/>
                </a:lnTo>
                <a:lnTo>
                  <a:pt x="3091383" y="0"/>
                </a:lnTo>
                <a:close/>
              </a:path>
            </a:pathLst>
          </a:custGeom>
          <a:solidFill>
            <a:schemeClr val="bg1">
              <a:lumMod val="95000"/>
            </a:schemeClr>
          </a:solidFill>
          <a:ln>
            <a:noFill/>
          </a:ln>
        </p:spPr>
        <p:txBody>
          <a:bodyPr wrap="square" lIns="182880" tIns="182880" rIns="274320" bIns="0" rtlCol="0"/>
          <a:lstStyle/>
          <a:p>
            <a:pPr marL="285750" indent="-285750">
              <a:buFont typeface="Arial" panose="020B0604020202020204" pitchFamily="34" charset="0"/>
              <a:buChar char="•"/>
            </a:pPr>
            <a:r>
              <a:rPr lang="en-US" sz="1400"/>
              <a:t>JIT compliance</a:t>
            </a:r>
          </a:p>
          <a:p>
            <a:pPr marL="285750" indent="-285750">
              <a:buFont typeface="Arial" panose="020B0604020202020204" pitchFamily="34" charset="0"/>
              <a:buChar char="•"/>
            </a:pPr>
            <a:r>
              <a:rPr lang="en-US" sz="1400"/>
              <a:t>Certs in user keychain</a:t>
            </a:r>
          </a:p>
          <a:p>
            <a:pPr marL="285750" indent="-285750">
              <a:buFont typeface="Arial" panose="020B0604020202020204" pitchFamily="34" charset="0"/>
              <a:buChar char="•"/>
            </a:pPr>
            <a:r>
              <a:rPr lang="en-US" sz="1400"/>
              <a:t>Custom compliance</a:t>
            </a:r>
          </a:p>
          <a:p>
            <a:pPr marL="285750" indent="-285750">
              <a:buFont typeface="Arial" panose="020B0604020202020204" pitchFamily="34" charset="0"/>
              <a:buChar char="•"/>
            </a:pPr>
            <a:r>
              <a:rPr lang="en-US" sz="1400"/>
              <a:t>Data-driven settings templates</a:t>
            </a:r>
          </a:p>
          <a:p>
            <a:pPr marL="285750" indent="-285750">
              <a:buFont typeface="Arial" panose="020B0604020202020204" pitchFamily="34" charset="0"/>
              <a:buChar char="•"/>
            </a:pPr>
            <a:r>
              <a:rPr lang="en-US" sz="1400"/>
              <a:t>DDM software update reports</a:t>
            </a:r>
          </a:p>
          <a:p>
            <a:endParaRPr lang="en-US" sz="1800">
              <a:solidFill>
                <a:schemeClr val="tx2"/>
              </a:solidFill>
            </a:endParaRPr>
          </a:p>
        </p:txBody>
      </p:sp>
      <p:sp>
        <p:nvSpPr>
          <p:cNvPr id="24" name="Round Same Side Corner Rectangle 23">
            <a:extLst>
              <a:ext uri="{FF2B5EF4-FFF2-40B4-BE49-F238E27FC236}">
                <a16:creationId xmlns:a16="http://schemas.microsoft.com/office/drawing/2014/main" id="{CEC3544B-D920-7DAF-40A5-BAF23AF5CE97}"/>
              </a:ext>
            </a:extLst>
          </p:cNvPr>
          <p:cNvSpPr/>
          <p:nvPr/>
        </p:nvSpPr>
        <p:spPr bwMode="auto">
          <a:xfrm>
            <a:off x="4282137" y="1654149"/>
            <a:ext cx="3566463" cy="615903"/>
          </a:xfrm>
          <a:prstGeom prst="round2SameRect">
            <a:avLst>
              <a:gd name="adj1" fmla="val 34738"/>
              <a:gd name="adj2" fmla="val 0"/>
            </a:avLst>
          </a:prstGeom>
          <a:gradFill>
            <a:gsLst>
              <a:gs pos="23000">
                <a:schemeClr val="accent2"/>
              </a:gs>
              <a:gs pos="100000">
                <a:schemeClr val="accent3"/>
              </a:gs>
              <a:gs pos="68000">
                <a:schemeClr val="accent1"/>
              </a:gs>
            </a:gsLst>
            <a:lin ang="3600000" scaled="0"/>
          </a:gradFill>
          <a:ln>
            <a:noFill/>
            <a:headEnd type="none" w="med" len="med"/>
            <a:tailEnd type="none" w="med" len="med"/>
          </a:ln>
          <a:effectLst>
            <a:outerShdw blurRad="127000" dist="76200" dir="5400000" algn="t" rotWithShape="0">
              <a:schemeClr val="accent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73152" numCol="1" spcCol="0" rtlCol="0" fromWordArt="0" anchor="ctr" anchorCtr="0" forceAA="0" compatLnSpc="1">
            <a:prstTxWarp prst="textNoShape">
              <a:avLst/>
            </a:prstTxWarp>
            <a:noAutofit/>
          </a:bodyPr>
          <a:lstStyle/>
          <a:p>
            <a:pPr algn="ctr"/>
            <a:r>
              <a:rPr lang="en-US" sz="1600">
                <a:solidFill>
                  <a:srgbClr val="FFFFFF"/>
                </a:solidFill>
                <a:latin typeface="Segoe UI Semibold"/>
              </a:rPr>
              <a:t>Configuration &amp; </a:t>
            </a:r>
          </a:p>
          <a:p>
            <a:pPr algn="ctr"/>
            <a:r>
              <a:rPr lang="en-US" sz="1600">
                <a:solidFill>
                  <a:srgbClr val="FFFFFF"/>
                </a:solidFill>
                <a:latin typeface="Segoe UI Semibold"/>
              </a:rPr>
              <a:t>Conditional Access</a:t>
            </a:r>
          </a:p>
        </p:txBody>
      </p:sp>
      <p:sp>
        <p:nvSpPr>
          <p:cNvPr id="25" name="object 10">
            <a:extLst>
              <a:ext uri="{FF2B5EF4-FFF2-40B4-BE49-F238E27FC236}">
                <a16:creationId xmlns:a16="http://schemas.microsoft.com/office/drawing/2014/main" id="{FB6006CA-DD91-AC14-5A8A-4413BE151D60}"/>
              </a:ext>
              <a:ext uri="{C183D7F6-B498-43B3-948B-1728B52AA6E4}">
                <adec:decorative xmlns:adec="http://schemas.microsoft.com/office/drawing/2017/decorative" val="1"/>
              </a:ext>
            </a:extLst>
          </p:cNvPr>
          <p:cNvSpPr/>
          <p:nvPr/>
        </p:nvSpPr>
        <p:spPr>
          <a:xfrm>
            <a:off x="8240873" y="2282752"/>
            <a:ext cx="3354227" cy="1895543"/>
          </a:xfrm>
          <a:custGeom>
            <a:avLst/>
            <a:gdLst/>
            <a:ahLst/>
            <a:cxnLst/>
            <a:rect l="l" t="t" r="r" b="b"/>
            <a:pathLst>
              <a:path w="3091815" h="3169920">
                <a:moveTo>
                  <a:pt x="3091383" y="0"/>
                </a:moveTo>
                <a:lnTo>
                  <a:pt x="0" y="0"/>
                </a:lnTo>
                <a:lnTo>
                  <a:pt x="0" y="3169831"/>
                </a:lnTo>
                <a:lnTo>
                  <a:pt x="3091383" y="3169831"/>
                </a:lnTo>
                <a:lnTo>
                  <a:pt x="3091383" y="0"/>
                </a:lnTo>
                <a:close/>
              </a:path>
            </a:pathLst>
          </a:custGeom>
          <a:solidFill>
            <a:schemeClr val="bg1">
              <a:lumMod val="95000"/>
            </a:schemeClr>
          </a:solidFill>
          <a:ln>
            <a:noFill/>
          </a:ln>
        </p:spPr>
        <p:txBody>
          <a:bodyPr wrap="square" lIns="182880" tIns="182880" rIns="274320" bIns="0" rtlCol="0" anchor="t"/>
          <a:lstStyle/>
          <a:p>
            <a:pPr marL="285750" indent="-285750">
              <a:buFont typeface="Arial" panose="020B0604020202020204" pitchFamily="34" charset="0"/>
              <a:buChar char="•"/>
            </a:pPr>
            <a:r>
              <a:rPr lang="en-US" sz="1400" dirty="0"/>
              <a:t>Available custom PKG</a:t>
            </a:r>
          </a:p>
          <a:p>
            <a:pPr marL="285750" indent="-285750">
              <a:buFont typeface="Arial" panose="020B0604020202020204" pitchFamily="34" charset="0"/>
              <a:buChar char="•"/>
            </a:pPr>
            <a:r>
              <a:rPr lang="en-US" sz="1400" dirty="0"/>
              <a:t>Custom app detection</a:t>
            </a:r>
            <a:endParaRPr lang="en-US" sz="1400" dirty="0">
              <a:cs typeface="Segoe UI"/>
            </a:endParaRPr>
          </a:p>
          <a:p>
            <a:pPr marL="285750" indent="-285750">
              <a:buFont typeface="Arial" panose="020B0604020202020204" pitchFamily="34" charset="0"/>
              <a:buChar char="•"/>
            </a:pPr>
            <a:endParaRPr lang="en-US" sz="1400" dirty="0">
              <a:cs typeface="Segoe UI"/>
            </a:endParaRPr>
          </a:p>
        </p:txBody>
      </p:sp>
      <p:sp>
        <p:nvSpPr>
          <p:cNvPr id="26" name="Round Same Side Corner Rectangle 25">
            <a:extLst>
              <a:ext uri="{FF2B5EF4-FFF2-40B4-BE49-F238E27FC236}">
                <a16:creationId xmlns:a16="http://schemas.microsoft.com/office/drawing/2014/main" id="{C3879E79-7BF7-7CE5-AAAA-6EAD2EA7D640}"/>
              </a:ext>
            </a:extLst>
          </p:cNvPr>
          <p:cNvSpPr/>
          <p:nvPr/>
        </p:nvSpPr>
        <p:spPr bwMode="auto">
          <a:xfrm>
            <a:off x="8240873" y="1666849"/>
            <a:ext cx="3354227" cy="615903"/>
          </a:xfrm>
          <a:prstGeom prst="round2SameRect">
            <a:avLst>
              <a:gd name="adj1" fmla="val 34738"/>
              <a:gd name="adj2" fmla="val 0"/>
            </a:avLst>
          </a:prstGeom>
          <a:gradFill>
            <a:gsLst>
              <a:gs pos="23000">
                <a:schemeClr val="accent2"/>
              </a:gs>
              <a:gs pos="100000">
                <a:schemeClr val="accent3"/>
              </a:gs>
              <a:gs pos="68000">
                <a:schemeClr val="accent1"/>
              </a:gs>
            </a:gsLst>
            <a:lin ang="3600000" scaled="0"/>
          </a:gradFill>
          <a:ln>
            <a:noFill/>
            <a:headEnd type="none" w="med" len="med"/>
            <a:tailEnd type="none" w="med" len="med"/>
          </a:ln>
          <a:effectLst>
            <a:outerShdw blurRad="127000" dist="76200" dir="5400000" algn="t" rotWithShape="0">
              <a:schemeClr val="accent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73152" numCol="1" spcCol="0" rtlCol="0" fromWordArt="0" anchor="ctr" anchorCtr="0" forceAA="0" compatLnSpc="1">
            <a:prstTxWarp prst="textNoShape">
              <a:avLst/>
            </a:prstTxWarp>
            <a:noAutofit/>
          </a:bodyPr>
          <a:lstStyle/>
          <a:p>
            <a:pPr algn="ctr"/>
            <a:r>
              <a:rPr lang="en-US" sz="1600">
                <a:solidFill>
                  <a:srgbClr val="FFFFFF"/>
                </a:solidFill>
                <a:latin typeface="Segoe UI Semibold"/>
              </a:rPr>
              <a:t>App Management</a:t>
            </a:r>
          </a:p>
        </p:txBody>
      </p:sp>
    </p:spTree>
    <p:extLst>
      <p:ext uri="{BB962C8B-B14F-4D97-AF65-F5344CB8AC3E}">
        <p14:creationId xmlns:p14="http://schemas.microsoft.com/office/powerpoint/2010/main" val="41270311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DB3C-1212-9E32-AEAA-2382A063F3C4}"/>
              </a:ext>
            </a:extLst>
          </p:cNvPr>
          <p:cNvSpPr>
            <a:spLocks noGrp="1"/>
          </p:cNvSpPr>
          <p:nvPr>
            <p:ph type="title"/>
          </p:nvPr>
        </p:nvSpPr>
        <p:spPr>
          <a:xfrm>
            <a:off x="838200" y="842037"/>
            <a:ext cx="10515600" cy="487313"/>
          </a:xfrm>
        </p:spPr>
        <p:txBody>
          <a:bodyPr/>
          <a:lstStyle/>
          <a:p>
            <a:r>
              <a:rPr lang="en-US" dirty="0"/>
              <a:t>iOS 18 and macOS 15 | Beta</a:t>
            </a:r>
          </a:p>
        </p:txBody>
      </p:sp>
      <p:sp>
        <p:nvSpPr>
          <p:cNvPr id="3" name="Content Placeholder 2">
            <a:extLst>
              <a:ext uri="{FF2B5EF4-FFF2-40B4-BE49-F238E27FC236}">
                <a16:creationId xmlns:a16="http://schemas.microsoft.com/office/drawing/2014/main" id="{FFCC197D-A01A-6F90-2D3C-BB564A7A06A4}"/>
              </a:ext>
            </a:extLst>
          </p:cNvPr>
          <p:cNvSpPr>
            <a:spLocks noGrp="1"/>
          </p:cNvSpPr>
          <p:nvPr>
            <p:ph idx="1"/>
          </p:nvPr>
        </p:nvSpPr>
        <p:spPr>
          <a:xfrm>
            <a:off x="838200" y="1513654"/>
            <a:ext cx="10515600" cy="4351338"/>
          </a:xfrm>
        </p:spPr>
        <p:txBody>
          <a:bodyPr vert="horz" lIns="91440" tIns="45720" rIns="91440" bIns="45720" rtlCol="0" anchor="t">
            <a:normAutofit fontScale="92500" lnSpcReduction="20000"/>
          </a:bodyPr>
          <a:lstStyle/>
          <a:p>
            <a:r>
              <a:rPr lang="en-US" dirty="0"/>
              <a:t>Both </a:t>
            </a:r>
            <a:r>
              <a:rPr lang="en-US" b="1" dirty="0"/>
              <a:t>iOS 18 </a:t>
            </a:r>
            <a:r>
              <a:rPr lang="en-US" dirty="0"/>
              <a:t>and </a:t>
            </a:r>
            <a:r>
              <a:rPr lang="en-US" b="1" dirty="0"/>
              <a:t>macOS 15 Betas </a:t>
            </a:r>
            <a:r>
              <a:rPr lang="en-US" dirty="0"/>
              <a:t>can be enrolled and managed by </a:t>
            </a:r>
            <a:r>
              <a:rPr lang="en-US" b="1" dirty="0"/>
              <a:t>Intune today</a:t>
            </a:r>
            <a:r>
              <a:rPr lang="en-US" dirty="0"/>
              <a:t>.</a:t>
            </a:r>
          </a:p>
          <a:p>
            <a:pPr lvl="1"/>
            <a:r>
              <a:rPr lang="en-US" dirty="0"/>
              <a:t>This means you can begin Beta testing now.</a:t>
            </a:r>
          </a:p>
          <a:p>
            <a:pPr lvl="1"/>
            <a:r>
              <a:rPr lang="en-US" dirty="0"/>
              <a:t>We don’t officially support Beta OS, but feel free to share your experience on the Microsoft Mac Admins Linked In group</a:t>
            </a:r>
          </a:p>
          <a:p>
            <a:r>
              <a:rPr lang="en-US" dirty="0"/>
              <a:t>Configuration Payloads</a:t>
            </a:r>
          </a:p>
          <a:p>
            <a:pPr lvl="1"/>
            <a:r>
              <a:rPr lang="en-US" dirty="0"/>
              <a:t>Settings Catalog has already had all Beta payloads imported (Expect to show in UI 2408)</a:t>
            </a:r>
          </a:p>
          <a:p>
            <a:pPr lvl="2"/>
            <a:r>
              <a:rPr lang="en-US" dirty="0"/>
              <a:t>Mac DDM software updates completely replaces need for MDM software updates!</a:t>
            </a:r>
          </a:p>
          <a:p>
            <a:r>
              <a:rPr lang="en-US" dirty="0"/>
              <a:t>Other stuff</a:t>
            </a:r>
          </a:p>
          <a:p>
            <a:pPr lvl="1"/>
            <a:r>
              <a:rPr lang="en-US" dirty="0"/>
              <a:t>Our planning cycle is happening next week</a:t>
            </a:r>
          </a:p>
          <a:p>
            <a:pPr lvl="1"/>
            <a:r>
              <a:rPr lang="en-US" dirty="0"/>
              <a:t>Andy Cerat Blog will flow a week or so after planning</a:t>
            </a:r>
          </a:p>
        </p:txBody>
      </p:sp>
    </p:spTree>
    <p:extLst>
      <p:ext uri="{BB962C8B-B14F-4D97-AF65-F5344CB8AC3E}">
        <p14:creationId xmlns:p14="http://schemas.microsoft.com/office/powerpoint/2010/main" val="9381331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ircuit board&#10;&#10;Description automatically generated">
            <a:extLst>
              <a:ext uri="{FF2B5EF4-FFF2-40B4-BE49-F238E27FC236}">
                <a16:creationId xmlns:a16="http://schemas.microsoft.com/office/drawing/2014/main" id="{3F7110AC-496B-92DD-4F79-10B950D48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grpSp>
        <p:nvGrpSpPr>
          <p:cNvPr id="3" name="Group 2">
            <a:extLst>
              <a:ext uri="{FF2B5EF4-FFF2-40B4-BE49-F238E27FC236}">
                <a16:creationId xmlns:a16="http://schemas.microsoft.com/office/drawing/2014/main" id="{C58ED4F2-655E-1679-24D1-742DFE3EAA92}"/>
              </a:ext>
            </a:extLst>
          </p:cNvPr>
          <p:cNvGrpSpPr/>
          <p:nvPr/>
        </p:nvGrpSpPr>
        <p:grpSpPr>
          <a:xfrm>
            <a:off x="1214707" y="6147616"/>
            <a:ext cx="2710338" cy="525720"/>
            <a:chOff x="1212560" y="6248404"/>
            <a:chExt cx="2720704" cy="630627"/>
          </a:xfrm>
        </p:grpSpPr>
        <p:sp>
          <p:nvSpPr>
            <p:cNvPr id="12" name="TextBox 11">
              <a:extLst>
                <a:ext uri="{FF2B5EF4-FFF2-40B4-BE49-F238E27FC236}">
                  <a16:creationId xmlns:a16="http://schemas.microsoft.com/office/drawing/2014/main" id="{629B7260-51A2-44FA-4A37-E9706052CEA6}"/>
                </a:ext>
              </a:extLst>
            </p:cNvPr>
            <p:cNvSpPr txBox="1"/>
            <p:nvPr/>
          </p:nvSpPr>
          <p:spPr>
            <a:xfrm>
              <a:off x="1212560" y="6251403"/>
              <a:ext cx="1709080" cy="627628"/>
            </a:xfrm>
            <a:prstGeom prst="rect">
              <a:avLst/>
            </a:prstGeom>
            <a:noFill/>
          </p:spPr>
          <p:txBody>
            <a:bodyPr wrap="square" rtlCol="0">
              <a:spAutoFit/>
            </a:bodyPr>
            <a:lstStyle/>
            <a:p>
              <a:pPr algn="ctr"/>
              <a:r>
                <a:rPr lang="en-GB" sz="2800" dirty="0" err="1">
                  <a:solidFill>
                    <a:schemeClr val="bg1"/>
                  </a:solidFill>
                  <a:latin typeface="Source Sans Pro SemiBold" panose="020B0603030403020204" pitchFamily="34" charset="0"/>
                  <a:ea typeface="Source Sans Pro SemiBold" panose="020B0603030403020204" pitchFamily="34" charset="0"/>
                </a:rPr>
                <a:t>TunedIn</a:t>
              </a:r>
              <a:r>
                <a:rPr lang="en-GB" sz="2800" dirty="0">
                  <a:solidFill>
                    <a:schemeClr val="bg1"/>
                  </a:solidFill>
                  <a:latin typeface="Source Sans Pro SemiBold" panose="020B0603030403020204" pitchFamily="34" charset="0"/>
                  <a:ea typeface="Source Sans Pro SemiBold" panose="020B0603030403020204" pitchFamily="34" charset="0"/>
                </a:rPr>
                <a:t>:</a:t>
              </a:r>
            </a:p>
          </p:txBody>
        </p:sp>
        <p:sp>
          <p:nvSpPr>
            <p:cNvPr id="2" name="TextBox 1">
              <a:extLst>
                <a:ext uri="{FF2B5EF4-FFF2-40B4-BE49-F238E27FC236}">
                  <a16:creationId xmlns:a16="http://schemas.microsoft.com/office/drawing/2014/main" id="{29A6BE94-0792-BE5E-2575-8F1918C3968D}"/>
                </a:ext>
              </a:extLst>
            </p:cNvPr>
            <p:cNvSpPr txBox="1"/>
            <p:nvPr/>
          </p:nvSpPr>
          <p:spPr>
            <a:xfrm>
              <a:off x="2519492" y="6248404"/>
              <a:ext cx="1413772" cy="627629"/>
            </a:xfrm>
            <a:prstGeom prst="rect">
              <a:avLst/>
            </a:prstGeom>
            <a:noFill/>
          </p:spPr>
          <p:txBody>
            <a:bodyPr wrap="square" rtlCol="0">
              <a:spAutoFit/>
            </a:bodyPr>
            <a:lstStyle/>
            <a:p>
              <a:pPr algn="ctr"/>
              <a:r>
                <a:rPr lang="en-GB" sz="2800" dirty="0">
                  <a:solidFill>
                    <a:srgbClr val="00AED9"/>
                  </a:solidFill>
                  <a:latin typeface="Source Sans Pro SemiBold" panose="020B0603030403020204" pitchFamily="34" charset="0"/>
                  <a:ea typeface="Source Sans Pro SemiBold" panose="020B0603030403020204" pitchFamily="34" charset="0"/>
                </a:rPr>
                <a:t>Leeds</a:t>
              </a:r>
              <a:endParaRPr lang="en-GB" sz="2000" dirty="0">
                <a:solidFill>
                  <a:schemeClr val="bg1"/>
                </a:solidFill>
                <a:latin typeface="Source Sans Pro SemiBold" panose="020B0603030403020204" pitchFamily="34" charset="0"/>
                <a:ea typeface="Source Sans Pro SemiBold" panose="020B0603030403020204" pitchFamily="34" charset="0"/>
              </a:endParaRPr>
            </a:p>
          </p:txBody>
        </p:sp>
      </p:grpSp>
      <p:sp>
        <p:nvSpPr>
          <p:cNvPr id="5" name="Title 1">
            <a:extLst>
              <a:ext uri="{FF2B5EF4-FFF2-40B4-BE49-F238E27FC236}">
                <a16:creationId xmlns:a16="http://schemas.microsoft.com/office/drawing/2014/main" id="{57FAD091-40BC-D281-A399-AFC633CD8E56}"/>
              </a:ext>
            </a:extLst>
          </p:cNvPr>
          <p:cNvSpPr>
            <a:spLocks noGrp="1"/>
          </p:cNvSpPr>
          <p:nvPr>
            <p:ph type="title"/>
          </p:nvPr>
        </p:nvSpPr>
        <p:spPr>
          <a:xfrm>
            <a:off x="838200" y="365125"/>
            <a:ext cx="10515600" cy="1325563"/>
          </a:xfrm>
        </p:spPr>
        <p:txBody>
          <a:bodyPr/>
          <a:lstStyle/>
          <a:p>
            <a:pPr algn="ctr"/>
            <a:r>
              <a:rPr lang="en-GB" dirty="0">
                <a:solidFill>
                  <a:schemeClr val="bg1"/>
                </a:solidFill>
                <a:latin typeface="Source Sans Pro SemiBold" panose="020B0603030403020204" pitchFamily="34" charset="0"/>
                <a:ea typeface="Source Sans Pro SemiBold" panose="020B0603030403020204" pitchFamily="34" charset="0"/>
              </a:rPr>
              <a:t>Q&amp;A</a:t>
            </a:r>
          </a:p>
        </p:txBody>
      </p:sp>
      <p:sp>
        <p:nvSpPr>
          <p:cNvPr id="10" name="AutoShape 2" descr="logo">
            <a:extLst>
              <a:ext uri="{FF2B5EF4-FFF2-40B4-BE49-F238E27FC236}">
                <a16:creationId xmlns:a16="http://schemas.microsoft.com/office/drawing/2014/main" id="{447C6336-7121-6728-AE9D-1905FBEF08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AutoShape 4" descr="logo">
            <a:extLst>
              <a:ext uri="{FF2B5EF4-FFF2-40B4-BE49-F238E27FC236}">
                <a16:creationId xmlns:a16="http://schemas.microsoft.com/office/drawing/2014/main" id="{4C21A99A-8E26-A17C-65F4-8D98EEE9CC6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AutoShape 8" descr="Patch My PC Menu Logo">
            <a:extLst>
              <a:ext uri="{FF2B5EF4-FFF2-40B4-BE49-F238E27FC236}">
                <a16:creationId xmlns:a16="http://schemas.microsoft.com/office/drawing/2014/main" id="{ABA593D0-FC59-F152-9904-599909D1B3A7}"/>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Title 1">
            <a:extLst>
              <a:ext uri="{FF2B5EF4-FFF2-40B4-BE49-F238E27FC236}">
                <a16:creationId xmlns:a16="http://schemas.microsoft.com/office/drawing/2014/main" id="{7A1AE268-3AC5-0BF1-A364-D97A862B6CD6}"/>
              </a:ext>
            </a:extLst>
          </p:cNvPr>
          <p:cNvSpPr txBox="1">
            <a:spLocks/>
          </p:cNvSpPr>
          <p:nvPr/>
        </p:nvSpPr>
        <p:spPr>
          <a:xfrm>
            <a:off x="685800" y="12525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solidFill>
                  <a:schemeClr val="bg1"/>
                </a:solidFill>
                <a:latin typeface="Source Sans Pro SemiBold" panose="020B0603030403020204" pitchFamily="34" charset="0"/>
                <a:ea typeface="Source Sans Pro SemiBold" panose="020B0603030403020204" pitchFamily="34" charset="0"/>
              </a:rPr>
              <a:t>Thank you to our Sponsor</a:t>
            </a:r>
          </a:p>
        </p:txBody>
      </p:sp>
      <p:pic>
        <p:nvPicPr>
          <p:cNvPr id="7" name="Picture 6" descr="A logo with a hand pointing at a network&#10;&#10;Description automatically generated">
            <a:extLst>
              <a:ext uri="{FF2B5EF4-FFF2-40B4-BE49-F238E27FC236}">
                <a16:creationId xmlns:a16="http://schemas.microsoft.com/office/drawing/2014/main" id="{471C8D03-407A-64FC-87BE-A2E4574937EA}"/>
              </a:ext>
            </a:extLst>
          </p:cNvPr>
          <p:cNvPicPr>
            <a:picLocks noChangeAspect="1"/>
          </p:cNvPicPr>
          <p:nvPr/>
        </p:nvPicPr>
        <p:blipFill rotWithShape="1">
          <a:blip r:embed="rId3">
            <a:extLst>
              <a:ext uri="{28A0092B-C50C-407E-A947-70E740481C1C}">
                <a14:useLocalDpi xmlns:a14="http://schemas.microsoft.com/office/drawing/2010/main" val="0"/>
              </a:ext>
            </a:extLst>
          </a:blip>
          <a:srcRect l="22610" t="16572" r="20881" b="17783"/>
          <a:stretch/>
        </p:blipFill>
        <p:spPr>
          <a:xfrm>
            <a:off x="105340" y="5439724"/>
            <a:ext cx="1223054" cy="1420775"/>
          </a:xfrm>
          <a:prstGeom prst="rect">
            <a:avLst/>
          </a:prstGeom>
        </p:spPr>
      </p:pic>
      <p:pic>
        <p:nvPicPr>
          <p:cNvPr id="19" name="Picture 18" descr="A grey rectangular sign with blue and black text&#10;&#10;Description automatically generated">
            <a:extLst>
              <a:ext uri="{FF2B5EF4-FFF2-40B4-BE49-F238E27FC236}">
                <a16:creationId xmlns:a16="http://schemas.microsoft.com/office/drawing/2014/main" id="{6E3995EE-E3D8-3254-02DC-A9484CE507CB}"/>
              </a:ext>
            </a:extLst>
          </p:cNvPr>
          <p:cNvPicPr>
            <a:picLocks noChangeAspect="1"/>
          </p:cNvPicPr>
          <p:nvPr/>
        </p:nvPicPr>
        <p:blipFill rotWithShape="1">
          <a:blip r:embed="rId4">
            <a:extLst>
              <a:ext uri="{28A0092B-C50C-407E-A947-70E740481C1C}">
                <a14:useLocalDpi xmlns:a14="http://schemas.microsoft.com/office/drawing/2010/main" val="0"/>
              </a:ext>
            </a:extLst>
          </a:blip>
          <a:srcRect l="27955" t="34074" r="26743" b="34276"/>
          <a:stretch/>
        </p:blipFill>
        <p:spPr>
          <a:xfrm>
            <a:off x="3408218" y="2336800"/>
            <a:ext cx="5523346" cy="2170545"/>
          </a:xfrm>
          <a:prstGeom prst="rect">
            <a:avLst/>
          </a:prstGeom>
        </p:spPr>
      </p:pic>
    </p:spTree>
    <p:extLst>
      <p:ext uri="{BB962C8B-B14F-4D97-AF65-F5344CB8AC3E}">
        <p14:creationId xmlns:p14="http://schemas.microsoft.com/office/powerpoint/2010/main" val="30984564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42C8-B88A-58CA-A252-91F5EB2DA13B}"/>
              </a:ext>
            </a:extLst>
          </p:cNvPr>
          <p:cNvSpPr>
            <a:spLocks noGrp="1"/>
          </p:cNvSpPr>
          <p:nvPr>
            <p:ph type="title"/>
          </p:nvPr>
        </p:nvSpPr>
        <p:spPr/>
        <p:txBody>
          <a:bodyPr/>
          <a:lstStyle/>
          <a:p>
            <a:pPr lvl="0"/>
            <a:r>
              <a:rPr lang="en-US" b="0" kern="1200" cap="none" spc="-50" baseline="0">
                <a:ln w="3175">
                  <a:noFill/>
                </a:ln>
                <a:solidFill>
                  <a:schemeClr val="tx1"/>
                </a:solidFill>
                <a:effectLst/>
                <a:latin typeface="+mj-lt"/>
                <a:ea typeface="+mn-ea"/>
                <a:cs typeface="Segoe UI" pitchFamily="34" charset="0"/>
              </a:rPr>
              <a:t>Agenda Slide</a:t>
            </a:r>
            <a:endParaRPr lang="en-US"/>
          </a:p>
        </p:txBody>
      </p:sp>
      <p:sp>
        <p:nvSpPr>
          <p:cNvPr id="9" name="Rectangle: Rounded Corners 8">
            <a:extLst>
              <a:ext uri="{FF2B5EF4-FFF2-40B4-BE49-F238E27FC236}">
                <a16:creationId xmlns:a16="http://schemas.microsoft.com/office/drawing/2014/main" id="{25842C4A-81B4-8E3A-F9A7-4FCC9CB73057}"/>
              </a:ext>
            </a:extLst>
          </p:cNvPr>
          <p:cNvSpPr/>
          <p:nvPr/>
        </p:nvSpPr>
        <p:spPr>
          <a:xfrm>
            <a:off x="585217" y="2122019"/>
            <a:ext cx="11018837" cy="568601"/>
          </a:xfrm>
          <a:prstGeom prst="roundRect">
            <a:avLst>
              <a:gd name="adj" fmla="val 10000"/>
            </a:avLst>
          </a:prstGeom>
          <a:solidFill>
            <a:schemeClr val="bg1"/>
          </a:solidFill>
          <a:ln w="22225">
            <a:solidFill>
              <a:srgbClr val="0078D4"/>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1" name="Group 10">
            <a:extLst>
              <a:ext uri="{FF2B5EF4-FFF2-40B4-BE49-F238E27FC236}">
                <a16:creationId xmlns:a16="http://schemas.microsoft.com/office/drawing/2014/main" id="{46E99A0A-1A24-CCC7-AB1D-A5842F660734}"/>
              </a:ext>
            </a:extLst>
          </p:cNvPr>
          <p:cNvGrpSpPr/>
          <p:nvPr/>
        </p:nvGrpSpPr>
        <p:grpSpPr>
          <a:xfrm>
            <a:off x="1241951" y="2122019"/>
            <a:ext cx="10362103" cy="568601"/>
            <a:chOff x="656734" y="711164"/>
            <a:chExt cx="10362103" cy="568601"/>
          </a:xfrm>
        </p:grpSpPr>
        <p:sp>
          <p:nvSpPr>
            <p:cNvPr id="37" name="Rectangle 36">
              <a:extLst>
                <a:ext uri="{FF2B5EF4-FFF2-40B4-BE49-F238E27FC236}">
                  <a16:creationId xmlns:a16="http://schemas.microsoft.com/office/drawing/2014/main" id="{3D5F5207-9CBC-D81B-4788-71923DC10AC6}"/>
                </a:ext>
              </a:extLst>
            </p:cNvPr>
            <p:cNvSpPr/>
            <p:nvPr/>
          </p:nvSpPr>
          <p:spPr>
            <a:xfrm>
              <a:off x="656734" y="711164"/>
              <a:ext cx="10362103" cy="5686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8" name="TextBox 37">
              <a:extLst>
                <a:ext uri="{FF2B5EF4-FFF2-40B4-BE49-F238E27FC236}">
                  <a16:creationId xmlns:a16="http://schemas.microsoft.com/office/drawing/2014/main" id="{D830171B-ADFB-92AD-B29E-8BD24407E996}"/>
                </a:ext>
              </a:extLst>
            </p:cNvPr>
            <p:cNvSpPr txBox="1"/>
            <p:nvPr/>
          </p:nvSpPr>
          <p:spPr>
            <a:xfrm>
              <a:off x="656734" y="711164"/>
              <a:ext cx="10362103" cy="56860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What have we been up to</a:t>
              </a:r>
              <a:r>
                <a:rPr lang="en-US" sz="1600" dirty="0"/>
                <a:t>?</a:t>
              </a:r>
              <a:endParaRPr lang="en-US" sz="1600" kern="1200" dirty="0"/>
            </a:p>
          </p:txBody>
        </p:sp>
      </p:grpSp>
      <p:sp>
        <p:nvSpPr>
          <p:cNvPr id="12" name="Rectangle: Rounded Corners 11">
            <a:extLst>
              <a:ext uri="{FF2B5EF4-FFF2-40B4-BE49-F238E27FC236}">
                <a16:creationId xmlns:a16="http://schemas.microsoft.com/office/drawing/2014/main" id="{CF80EECC-894D-1429-DF4D-BC669458EB19}"/>
              </a:ext>
            </a:extLst>
          </p:cNvPr>
          <p:cNvSpPr/>
          <p:nvPr/>
        </p:nvSpPr>
        <p:spPr>
          <a:xfrm>
            <a:off x="585217" y="2832771"/>
            <a:ext cx="11018837" cy="568601"/>
          </a:xfrm>
          <a:prstGeom prst="roundRect">
            <a:avLst>
              <a:gd name="adj" fmla="val 10000"/>
            </a:avLst>
          </a:prstGeom>
          <a:solidFill>
            <a:schemeClr val="bg1"/>
          </a:solidFill>
          <a:ln w="22225">
            <a:solidFill>
              <a:srgbClr val="0078D4"/>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4" name="Group 13">
            <a:extLst>
              <a:ext uri="{FF2B5EF4-FFF2-40B4-BE49-F238E27FC236}">
                <a16:creationId xmlns:a16="http://schemas.microsoft.com/office/drawing/2014/main" id="{2A769AEB-1E77-F9D8-459A-720FCEFA6D20}"/>
              </a:ext>
            </a:extLst>
          </p:cNvPr>
          <p:cNvGrpSpPr/>
          <p:nvPr/>
        </p:nvGrpSpPr>
        <p:grpSpPr>
          <a:xfrm>
            <a:off x="1241951" y="2832771"/>
            <a:ext cx="10362103" cy="568601"/>
            <a:chOff x="656734" y="1421916"/>
            <a:chExt cx="10362103" cy="568601"/>
          </a:xfrm>
        </p:grpSpPr>
        <p:sp>
          <p:nvSpPr>
            <p:cNvPr id="35" name="Rectangle 34">
              <a:extLst>
                <a:ext uri="{FF2B5EF4-FFF2-40B4-BE49-F238E27FC236}">
                  <a16:creationId xmlns:a16="http://schemas.microsoft.com/office/drawing/2014/main" id="{1DA43BA4-DC1E-EE59-9C2E-365C696D69A9}"/>
                </a:ext>
              </a:extLst>
            </p:cNvPr>
            <p:cNvSpPr/>
            <p:nvPr/>
          </p:nvSpPr>
          <p:spPr>
            <a:xfrm>
              <a:off x="656734" y="1421916"/>
              <a:ext cx="10362103" cy="5686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6" name="TextBox 35">
              <a:extLst>
                <a:ext uri="{FF2B5EF4-FFF2-40B4-BE49-F238E27FC236}">
                  <a16:creationId xmlns:a16="http://schemas.microsoft.com/office/drawing/2014/main" id="{1C747448-94BD-6311-9FBA-4A7212F078CC}"/>
                </a:ext>
              </a:extLst>
            </p:cNvPr>
            <p:cNvSpPr txBox="1"/>
            <p:nvPr/>
          </p:nvSpPr>
          <p:spPr>
            <a:xfrm>
              <a:off x="656734" y="1421916"/>
              <a:ext cx="10362103" cy="56860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Settings Catalog and DDM</a:t>
              </a:r>
              <a:endParaRPr lang="en-US" sz="1600" kern="1200" dirty="0"/>
            </a:p>
          </p:txBody>
        </p:sp>
      </p:grpSp>
      <p:sp>
        <p:nvSpPr>
          <p:cNvPr id="15" name="Rectangle: Rounded Corners 14">
            <a:extLst>
              <a:ext uri="{FF2B5EF4-FFF2-40B4-BE49-F238E27FC236}">
                <a16:creationId xmlns:a16="http://schemas.microsoft.com/office/drawing/2014/main" id="{20A471A4-5AE9-42E8-6185-E801E222012F}"/>
              </a:ext>
            </a:extLst>
          </p:cNvPr>
          <p:cNvSpPr/>
          <p:nvPr/>
        </p:nvSpPr>
        <p:spPr>
          <a:xfrm>
            <a:off x="585217" y="3543523"/>
            <a:ext cx="11018837" cy="568601"/>
          </a:xfrm>
          <a:prstGeom prst="roundRect">
            <a:avLst>
              <a:gd name="adj" fmla="val 10000"/>
            </a:avLst>
          </a:prstGeom>
          <a:solidFill>
            <a:schemeClr val="bg1"/>
          </a:solidFill>
          <a:ln w="22225">
            <a:solidFill>
              <a:srgbClr val="0078D4"/>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7" name="Group 16">
            <a:extLst>
              <a:ext uri="{FF2B5EF4-FFF2-40B4-BE49-F238E27FC236}">
                <a16:creationId xmlns:a16="http://schemas.microsoft.com/office/drawing/2014/main" id="{1F96B486-16E5-C906-D46B-9571ACAEAF01}"/>
              </a:ext>
            </a:extLst>
          </p:cNvPr>
          <p:cNvGrpSpPr/>
          <p:nvPr/>
        </p:nvGrpSpPr>
        <p:grpSpPr>
          <a:xfrm>
            <a:off x="1241951" y="3543523"/>
            <a:ext cx="10362103" cy="568601"/>
            <a:chOff x="656734" y="2132668"/>
            <a:chExt cx="10362103" cy="568601"/>
          </a:xfrm>
        </p:grpSpPr>
        <p:sp>
          <p:nvSpPr>
            <p:cNvPr id="33" name="Rectangle 32">
              <a:extLst>
                <a:ext uri="{FF2B5EF4-FFF2-40B4-BE49-F238E27FC236}">
                  <a16:creationId xmlns:a16="http://schemas.microsoft.com/office/drawing/2014/main" id="{282CF657-100B-C0D5-C600-EA8E61821132}"/>
                </a:ext>
              </a:extLst>
            </p:cNvPr>
            <p:cNvSpPr/>
            <p:nvPr/>
          </p:nvSpPr>
          <p:spPr>
            <a:xfrm>
              <a:off x="656734" y="2132668"/>
              <a:ext cx="10362103" cy="5686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TextBox 33">
              <a:extLst>
                <a:ext uri="{FF2B5EF4-FFF2-40B4-BE49-F238E27FC236}">
                  <a16:creationId xmlns:a16="http://schemas.microsoft.com/office/drawing/2014/main" id="{BB836485-C630-162D-1F00-60EC75435A6E}"/>
                </a:ext>
              </a:extLst>
            </p:cNvPr>
            <p:cNvSpPr txBox="1"/>
            <p:nvPr/>
          </p:nvSpPr>
          <p:spPr>
            <a:xfrm>
              <a:off x="656734" y="2132668"/>
              <a:ext cx="10362103" cy="56860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dirty="0"/>
                <a:t>What’s next?</a:t>
              </a:r>
              <a:endParaRPr lang="en-US" sz="1600" kern="1200" dirty="0"/>
            </a:p>
          </p:txBody>
        </p:sp>
      </p:grpSp>
      <p:sp>
        <p:nvSpPr>
          <p:cNvPr id="31" name="Rectangle 30">
            <a:extLst>
              <a:ext uri="{FF2B5EF4-FFF2-40B4-BE49-F238E27FC236}">
                <a16:creationId xmlns:a16="http://schemas.microsoft.com/office/drawing/2014/main" id="{BE38EBD9-FBC2-851D-7476-EE4466A0FF2D}"/>
              </a:ext>
            </a:extLst>
          </p:cNvPr>
          <p:cNvSpPr/>
          <p:nvPr/>
        </p:nvSpPr>
        <p:spPr>
          <a:xfrm>
            <a:off x="1241951" y="4112124"/>
            <a:ext cx="10362103" cy="56860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pic>
        <p:nvPicPr>
          <p:cNvPr id="4" name="Graphic 3">
            <a:extLst>
              <a:ext uri="{FF2B5EF4-FFF2-40B4-BE49-F238E27FC236}">
                <a16:creationId xmlns:a16="http://schemas.microsoft.com/office/drawing/2014/main" id="{93BF0586-9DF6-C635-CE95-B7812D2F98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804" y="3552999"/>
            <a:ext cx="510162" cy="510162"/>
          </a:xfrm>
          <a:prstGeom prst="rect">
            <a:avLst/>
          </a:prstGeom>
        </p:spPr>
      </p:pic>
      <p:pic>
        <p:nvPicPr>
          <p:cNvPr id="43" name="Graphic 42">
            <a:extLst>
              <a:ext uri="{FF2B5EF4-FFF2-40B4-BE49-F238E27FC236}">
                <a16:creationId xmlns:a16="http://schemas.microsoft.com/office/drawing/2014/main" id="{14AB17C1-10D8-A057-1AA7-CD0CFA7613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804" y="2841867"/>
            <a:ext cx="510162" cy="510162"/>
          </a:xfrm>
          <a:prstGeom prst="rect">
            <a:avLst/>
          </a:prstGeom>
        </p:spPr>
      </p:pic>
      <p:pic>
        <p:nvPicPr>
          <p:cNvPr id="51" name="Graphic 50">
            <a:extLst>
              <a:ext uri="{FF2B5EF4-FFF2-40B4-BE49-F238E27FC236}">
                <a16:creationId xmlns:a16="http://schemas.microsoft.com/office/drawing/2014/main" id="{C280BAB3-16F8-C10C-E8B9-C76CAA3B07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585" y="2044552"/>
            <a:ext cx="736600" cy="736600"/>
          </a:xfrm>
          <a:prstGeom prst="rect">
            <a:avLst/>
          </a:prstGeom>
        </p:spPr>
      </p:pic>
    </p:spTree>
    <p:extLst>
      <p:ext uri="{BB962C8B-B14F-4D97-AF65-F5344CB8AC3E}">
        <p14:creationId xmlns:p14="http://schemas.microsoft.com/office/powerpoint/2010/main" val="31785681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E6D30FE-D068-E746-92D1-695D1AC86BE8}"/>
              </a:ext>
            </a:extLst>
          </p:cNvPr>
          <p:cNvSpPr>
            <a:spLocks noGrp="1"/>
          </p:cNvSpPr>
          <p:nvPr>
            <p:ph type="title"/>
          </p:nvPr>
        </p:nvSpPr>
        <p:spPr>
          <a:xfrm>
            <a:off x="588263" y="495300"/>
            <a:ext cx="11018520" cy="328167"/>
          </a:xfrm>
        </p:spPr>
        <p:txBody>
          <a:bodyPr/>
          <a:lstStyle/>
          <a:p>
            <a:pPr>
              <a:lnSpc>
                <a:spcPct val="60954"/>
              </a:lnSpc>
            </a:pPr>
            <a:r>
              <a:rPr lang="en-US"/>
              <a:t>Microsoft Intune</a:t>
            </a:r>
            <a:endParaRPr lang="en-US" sz="1800">
              <a:solidFill>
                <a:schemeClr val="accent1"/>
              </a:solidFill>
              <a:latin typeface="Segoe UI" panose="020B0502040204020203" pitchFamily="34" charset="0"/>
            </a:endParaRPr>
          </a:p>
        </p:txBody>
      </p:sp>
      <p:sp>
        <p:nvSpPr>
          <p:cNvPr id="7" name="TextBox 6">
            <a:extLst>
              <a:ext uri="{FF2B5EF4-FFF2-40B4-BE49-F238E27FC236}">
                <a16:creationId xmlns:a16="http://schemas.microsoft.com/office/drawing/2014/main" id="{1E2E0570-9A6B-A548-F81C-7B8E82CF5159}"/>
              </a:ext>
            </a:extLst>
          </p:cNvPr>
          <p:cNvSpPr txBox="1"/>
          <p:nvPr/>
        </p:nvSpPr>
        <p:spPr>
          <a:xfrm>
            <a:off x="588263" y="982437"/>
            <a:ext cx="4455451" cy="553998"/>
          </a:xfrm>
          <a:prstGeom prst="rect">
            <a:avLst/>
          </a:prstGeom>
          <a:noFill/>
        </p:spPr>
        <p:txBody>
          <a:bodyPr wrap="square" lIns="0" tIns="0" rIns="0" bIns="0" rtlCol="0" anchor="t">
            <a:spAutoFit/>
          </a:bodyPr>
          <a:lstStyle/>
          <a:p>
            <a:pPr defTabSz="914367">
              <a:spcBef>
                <a:spcPts val="600"/>
              </a:spcBef>
              <a:spcAft>
                <a:spcPts val="600"/>
              </a:spcAft>
              <a:defRPr/>
            </a:pPr>
            <a:r>
              <a:rPr lang="en-US">
                <a:solidFill>
                  <a:srgbClr val="0078D4"/>
                </a:solidFill>
                <a:latin typeface="Segoe UI"/>
                <a:cs typeface="Segoe UI"/>
              </a:rPr>
              <a:t>Modern endpoint management powered by the Microsoft Cloud</a:t>
            </a:r>
            <a:endParaRPr kumimoji="0" lang="en-US" sz="18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3" name="TextBox 30">
            <a:extLst>
              <a:ext uri="{FF2B5EF4-FFF2-40B4-BE49-F238E27FC236}">
                <a16:creationId xmlns:a16="http://schemas.microsoft.com/office/drawing/2014/main" id="{44D1DC74-1250-035D-2347-E8B04D10E90A}"/>
              </a:ext>
            </a:extLst>
          </p:cNvPr>
          <p:cNvSpPr txBox="1"/>
          <p:nvPr/>
        </p:nvSpPr>
        <p:spPr>
          <a:xfrm>
            <a:off x="588263" y="2005203"/>
            <a:ext cx="5134444" cy="84638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Aft>
                <a:spcPts val="600"/>
              </a:spcAft>
              <a:buSzPct val="90000"/>
              <a:defRPr/>
            </a:pPr>
            <a:r>
              <a:rPr lang="en-US" b="1">
                <a:solidFill>
                  <a:srgbClr val="0078D4"/>
                </a:solidFill>
                <a:latin typeface="Segoe UI Semibold"/>
                <a:cs typeface="Segoe UI Semibold"/>
              </a:rPr>
              <a:t>Simplify and consolidate endpoint management </a:t>
            </a:r>
            <a:endParaRPr kumimoji="0" lang="en-US" sz="18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a:p>
            <a:pPr defTabSz="932742">
              <a:spcAft>
                <a:spcPts val="1800"/>
              </a:spcAft>
              <a:defRPr/>
            </a:pPr>
            <a:r>
              <a:rPr lang="en-US" sz="1600">
                <a:latin typeface="Segoe UI"/>
                <a:cs typeface="Segoe UI"/>
              </a:rPr>
              <a:t>Cut cost </a:t>
            </a:r>
            <a:r>
              <a:rPr kumimoji="0" lang="en-US" sz="1600" b="0" i="0" u="none" strike="noStrike" kern="1200" cap="none" spc="0" normalizeH="0" baseline="0" noProof="0">
                <a:ln>
                  <a:noFill/>
                </a:ln>
                <a:effectLst/>
                <a:uLnTx/>
                <a:uFillTx/>
                <a:latin typeface="Segoe UI"/>
                <a:ea typeface="+mn-ea"/>
                <a:cs typeface="Segoe UI"/>
              </a:rPr>
              <a:t>and </a:t>
            </a:r>
            <a:r>
              <a:rPr lang="en-US" sz="1600">
                <a:latin typeface="Segoe UI"/>
                <a:cs typeface="Segoe UI"/>
              </a:rPr>
              <a:t>complexity by shifting to the cloud</a:t>
            </a:r>
            <a:r>
              <a:rPr kumimoji="0" lang="en-US" sz="1600" b="0" i="0" u="none" strike="noStrike" kern="1200" cap="none" spc="0" normalizeH="0" baseline="0" noProof="0">
                <a:ln>
                  <a:noFill/>
                </a:ln>
                <a:effectLst/>
                <a:uLnTx/>
                <a:uFillTx/>
                <a:latin typeface="Segoe UI"/>
                <a:ea typeface="+mn-ea"/>
                <a:cs typeface="Segoe UI"/>
              </a:rPr>
              <a:t>, </a:t>
            </a:r>
            <a:r>
              <a:rPr lang="en-US" sz="1600">
                <a:latin typeface="Segoe UI"/>
                <a:cs typeface="Segoe UI"/>
              </a:rPr>
              <a:t>unifying endpoint management </a:t>
            </a:r>
            <a:r>
              <a:rPr kumimoji="0" lang="en-US" sz="1600" b="0" i="0" u="none" strike="noStrike" kern="1200" cap="none" spc="0" normalizeH="0" baseline="0" noProof="0">
                <a:ln>
                  <a:noFill/>
                </a:ln>
                <a:effectLst/>
                <a:uLnTx/>
                <a:uFillTx/>
                <a:latin typeface="Segoe UI"/>
                <a:ea typeface="+mn-ea"/>
                <a:cs typeface="Segoe UI"/>
              </a:rPr>
              <a:t>and </a:t>
            </a:r>
            <a:r>
              <a:rPr lang="en-US" sz="1600">
                <a:latin typeface="Segoe UI"/>
                <a:cs typeface="Segoe UI"/>
              </a:rPr>
              <a:t>security tools in one place</a:t>
            </a:r>
            <a:r>
              <a:rPr kumimoji="0" lang="en-US" sz="1600" b="0" i="0" u="none" strike="noStrike" kern="1200" cap="none" spc="0" normalizeH="0" baseline="0" noProof="0">
                <a:ln>
                  <a:noFill/>
                </a:ln>
                <a:effectLst/>
                <a:uLnTx/>
                <a:uFillTx/>
                <a:latin typeface="Segoe UI"/>
                <a:ea typeface="+mn-ea"/>
                <a:cs typeface="Segoe UI"/>
              </a:rPr>
              <a:t>.</a:t>
            </a:r>
            <a:r>
              <a:rPr lang="en-US" sz="1600">
                <a:latin typeface="Segoe UI"/>
                <a:cs typeface="Segoe UI"/>
              </a:rPr>
              <a:t> </a:t>
            </a:r>
            <a:endParaRPr lang="en-US" sz="900">
              <a:ea typeface="+mn-ea"/>
            </a:endParaRPr>
          </a:p>
        </p:txBody>
      </p:sp>
      <p:sp>
        <p:nvSpPr>
          <p:cNvPr id="6" name="TextBox 32">
            <a:extLst>
              <a:ext uri="{FF2B5EF4-FFF2-40B4-BE49-F238E27FC236}">
                <a16:creationId xmlns:a16="http://schemas.microsoft.com/office/drawing/2014/main" id="{A63A3422-D410-1C8E-4BA7-41E58B9A12AB}"/>
              </a:ext>
            </a:extLst>
          </p:cNvPr>
          <p:cNvSpPr txBox="1"/>
          <p:nvPr/>
        </p:nvSpPr>
        <p:spPr>
          <a:xfrm>
            <a:off x="588262" y="3426667"/>
            <a:ext cx="5134445" cy="84638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Aft>
                <a:spcPts val="600"/>
              </a:spcAft>
              <a:buSzPct val="90000"/>
              <a:defRPr/>
            </a:pPr>
            <a:r>
              <a:rPr lang="en-US" b="1">
                <a:solidFill>
                  <a:srgbClr val="0078D4"/>
                </a:solidFill>
                <a:latin typeface="Segoe UI Semibold"/>
                <a:cs typeface="Segoe UI Semibold"/>
              </a:rPr>
              <a:t>Fortify Zero Trust security </a:t>
            </a:r>
            <a:endParaRPr lang="en-US"/>
          </a:p>
          <a:p>
            <a:pPr defTabSz="932742">
              <a:defRPr/>
            </a:pPr>
            <a:r>
              <a:rPr lang="en-US" sz="1600">
                <a:latin typeface="Segoe UI"/>
                <a:cs typeface="Segoe UI"/>
              </a:rPr>
              <a:t>Mitigate threats </a:t>
            </a:r>
            <a:r>
              <a:rPr kumimoji="0" lang="en-US" sz="1600" b="0" i="0" u="none" strike="noStrike" kern="1200" cap="none" spc="0" normalizeH="0" baseline="0" noProof="0">
                <a:ln>
                  <a:noFill/>
                </a:ln>
                <a:effectLst/>
                <a:uLnTx/>
                <a:uFillTx/>
                <a:latin typeface="Segoe UI"/>
                <a:ea typeface="+mn-ea"/>
                <a:cs typeface="Segoe UI"/>
              </a:rPr>
              <a:t>and </a:t>
            </a:r>
            <a:r>
              <a:rPr lang="en-US" sz="1600">
                <a:latin typeface="Segoe UI"/>
                <a:cs typeface="Segoe UI"/>
              </a:rPr>
              <a:t>improve compliance across all devices by protecting users</a:t>
            </a:r>
            <a:r>
              <a:rPr kumimoji="0" lang="en-US" sz="1600" b="0" i="0" u="none" strike="noStrike" kern="1200" cap="none" spc="0" normalizeH="0" baseline="0" noProof="0">
                <a:ln>
                  <a:noFill/>
                </a:ln>
                <a:effectLst/>
                <a:uLnTx/>
                <a:uFillTx/>
                <a:latin typeface="Segoe UI"/>
                <a:ea typeface="+mn-ea"/>
                <a:cs typeface="Segoe UI"/>
              </a:rPr>
              <a:t>, devices, </a:t>
            </a:r>
            <a:r>
              <a:rPr lang="en-US" sz="1600">
                <a:latin typeface="Segoe UI"/>
                <a:cs typeface="Segoe UI"/>
              </a:rPr>
              <a:t>apps</a:t>
            </a:r>
            <a:r>
              <a:rPr kumimoji="0" lang="en-US" sz="1600" b="0" i="0" u="none" strike="noStrike" kern="1200" cap="none" spc="0" normalizeH="0" baseline="0" noProof="0">
                <a:ln>
                  <a:noFill/>
                </a:ln>
                <a:effectLst/>
                <a:uLnTx/>
                <a:uFillTx/>
                <a:latin typeface="Segoe UI"/>
                <a:ea typeface="+mn-ea"/>
                <a:cs typeface="Segoe UI"/>
              </a:rPr>
              <a:t>, and </a:t>
            </a:r>
            <a:r>
              <a:rPr lang="en-US" sz="1600">
                <a:latin typeface="Segoe UI"/>
                <a:cs typeface="Segoe UI"/>
              </a:rPr>
              <a:t>data</a:t>
            </a:r>
            <a:r>
              <a:rPr kumimoji="0" lang="en-US" sz="1600" b="0" i="0" u="none" strike="noStrike" kern="1200" cap="none" spc="0" normalizeH="0" baseline="0" noProof="0">
                <a:ln>
                  <a:noFill/>
                </a:ln>
                <a:effectLst/>
                <a:uLnTx/>
                <a:uFillTx/>
                <a:latin typeface="Segoe UI"/>
                <a:ea typeface="+mn-ea"/>
                <a:cs typeface="Segoe UI"/>
              </a:rPr>
              <a:t>.</a:t>
            </a:r>
            <a:endParaRPr lang="en-US" sz="1600"/>
          </a:p>
        </p:txBody>
      </p:sp>
      <p:sp>
        <p:nvSpPr>
          <p:cNvPr id="11" name="TextBox 31">
            <a:extLst>
              <a:ext uri="{FF2B5EF4-FFF2-40B4-BE49-F238E27FC236}">
                <a16:creationId xmlns:a16="http://schemas.microsoft.com/office/drawing/2014/main" id="{B80B89C3-AFBC-B9A8-7757-843058366759}"/>
              </a:ext>
            </a:extLst>
          </p:cNvPr>
          <p:cNvSpPr txBox="1"/>
          <p:nvPr/>
        </p:nvSpPr>
        <p:spPr>
          <a:xfrm>
            <a:off x="588263" y="4602865"/>
            <a:ext cx="5134444" cy="84638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Aft>
                <a:spcPts val="600"/>
              </a:spcAft>
              <a:defRPr/>
            </a:pPr>
            <a:r>
              <a:rPr lang="en-US" b="1">
                <a:solidFill>
                  <a:srgbClr val="0078D4"/>
                </a:solidFill>
                <a:latin typeface="Segoe UI Semibold"/>
                <a:cs typeface="Segoe UI Semibold"/>
              </a:rPr>
              <a:t>Increase satisfaction </a:t>
            </a:r>
            <a:endParaRPr lang="en-US" sz="1600">
              <a:solidFill>
                <a:srgbClr val="00B050"/>
              </a:solidFill>
              <a:latin typeface="Segoe UI"/>
              <a:cs typeface="Segoe UI"/>
            </a:endParaRPr>
          </a:p>
          <a:p>
            <a:pPr defTabSz="932742">
              <a:defRPr/>
            </a:pPr>
            <a:r>
              <a:rPr lang="en-US" sz="1600">
                <a:latin typeface="Segoe UI"/>
                <a:cs typeface="Segoe UI"/>
              </a:rPr>
              <a:t>Proactively manage better user experiences while driving operational efficiency with AI and automation. </a:t>
            </a:r>
            <a:endParaRPr lang="en-US" sz="1600" strike="sngStrike">
              <a:solidFill>
                <a:srgbClr val="000000"/>
              </a:solidFill>
              <a:latin typeface="Segoe UI"/>
              <a:cs typeface="Segoe UI"/>
            </a:endParaRPr>
          </a:p>
        </p:txBody>
      </p:sp>
      <p:grpSp>
        <p:nvGrpSpPr>
          <p:cNvPr id="2" name="Group 1" descr="Microsoft Intune graphic">
            <a:extLst>
              <a:ext uri="{FF2B5EF4-FFF2-40B4-BE49-F238E27FC236}">
                <a16:creationId xmlns:a16="http://schemas.microsoft.com/office/drawing/2014/main" id="{32BC4F18-F053-F670-322F-83046A18E625}"/>
              </a:ext>
            </a:extLst>
          </p:cNvPr>
          <p:cNvGrpSpPr/>
          <p:nvPr/>
        </p:nvGrpSpPr>
        <p:grpSpPr>
          <a:xfrm>
            <a:off x="6342062" y="1058361"/>
            <a:ext cx="5622652" cy="5260056"/>
            <a:chOff x="5757862" y="1020261"/>
            <a:chExt cx="5622652" cy="5260056"/>
          </a:xfrm>
        </p:grpSpPr>
        <p:pic>
          <p:nvPicPr>
            <p:cNvPr id="9" name="Picture 8">
              <a:extLst>
                <a:ext uri="{FF2B5EF4-FFF2-40B4-BE49-F238E27FC236}">
                  <a16:creationId xmlns:a16="http://schemas.microsoft.com/office/drawing/2014/main" id="{4C557AFD-0B2F-B385-6C68-42F8DD29430B}"/>
                </a:ext>
                <a:ext uri="{C183D7F6-B498-43B3-948B-1728B52AA6E4}">
                  <adec:decorative xmlns:adec="http://schemas.microsoft.com/office/drawing/2017/decorative" val="1"/>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3525" t="4789" r="4698" b="5144"/>
            <a:stretch/>
          </p:blipFill>
          <p:spPr>
            <a:xfrm>
              <a:off x="5757862" y="1020261"/>
              <a:ext cx="5622652" cy="5260056"/>
            </a:xfrm>
            <a:prstGeom prst="rect">
              <a:avLst/>
            </a:prstGeom>
            <a:effectLst>
              <a:outerShdw blurRad="50800" dist="38100" dir="2700000" algn="tl" rotWithShape="0">
                <a:prstClr val="black">
                  <a:alpha val="20000"/>
                </a:prstClr>
              </a:outerShdw>
            </a:effectLst>
          </p:spPr>
        </p:pic>
        <p:sp>
          <p:nvSpPr>
            <p:cNvPr id="32" name="Oval 31">
              <a:extLst>
                <a:ext uri="{FF2B5EF4-FFF2-40B4-BE49-F238E27FC236}">
                  <a16:creationId xmlns:a16="http://schemas.microsoft.com/office/drawing/2014/main" id="{C24CE8B1-1BD9-F7CC-B2DB-80D34C3DD1B3}"/>
                </a:ext>
                <a:ext uri="{C183D7F6-B498-43B3-948B-1728B52AA6E4}">
                  <adec:decorative xmlns:adec="http://schemas.microsoft.com/office/drawing/2017/decorative" val="1"/>
                </a:ext>
              </a:extLst>
            </p:cNvPr>
            <p:cNvSpPr/>
            <p:nvPr/>
          </p:nvSpPr>
          <p:spPr bwMode="auto">
            <a:xfrm rot="10800000">
              <a:off x="6214447" y="1292230"/>
              <a:ext cx="4510156" cy="4510149"/>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1C90613F-D029-A162-D976-1343D1510744}"/>
                </a:ext>
                <a:ext uri="{C183D7F6-B498-43B3-948B-1728B52AA6E4}">
                  <adec:decorative xmlns:adec="http://schemas.microsoft.com/office/drawing/2017/decorative" val="1"/>
                </a:ext>
              </a:extLst>
            </p:cNvPr>
            <p:cNvSpPr/>
            <p:nvPr/>
          </p:nvSpPr>
          <p:spPr bwMode="auto">
            <a:xfrm rot="10800000">
              <a:off x="6580388" y="1689782"/>
              <a:ext cx="3747946" cy="3747944"/>
            </a:xfrm>
            <a:prstGeom prst="ellipse">
              <a:avLst/>
            </a:prstGeom>
            <a:ln w="28575">
              <a:gradFill>
                <a:gsLst>
                  <a:gs pos="0">
                    <a:schemeClr val="tx2"/>
                  </a:gs>
                  <a:gs pos="37000">
                    <a:schemeClr val="accent1"/>
                  </a:gs>
                  <a:gs pos="100000">
                    <a:schemeClr val="accent3">
                      <a:alpha val="0"/>
                    </a:schemeClr>
                  </a:gs>
                  <a:gs pos="69000">
                    <a:schemeClr val="accent3"/>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76AAE5F0-0394-5979-949F-322F6130CA8F}"/>
                </a:ext>
              </a:extLst>
            </p:cNvPr>
            <p:cNvSpPr txBox="1"/>
            <p:nvPr/>
          </p:nvSpPr>
          <p:spPr>
            <a:xfrm>
              <a:off x="7517585" y="4475397"/>
              <a:ext cx="1869813" cy="553998"/>
            </a:xfrm>
            <a:prstGeom prst="rect">
              <a:avLst/>
            </a:prstGeom>
            <a:noFill/>
          </p:spPr>
          <p:txBody>
            <a:bodyPr wrap="square" lIns="0" tIns="91440" rIns="0" bIns="91440" rtlCol="0">
              <a:spAutoFit/>
            </a:bodyPr>
            <a:lstStyle>
              <a:defPPr>
                <a:defRPr lang="en-US"/>
              </a:defPPr>
              <a:lvl1pPr algn="ctr">
                <a:defRPr sz="1400">
                  <a:solidFill>
                    <a:schemeClr val="accent1"/>
                  </a:soli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Core and advanced endpoint management</a:t>
              </a:r>
            </a:p>
          </p:txBody>
        </p:sp>
        <p:sp>
          <p:nvSpPr>
            <p:cNvPr id="37" name="TextBox 36">
              <a:extLst>
                <a:ext uri="{FF2B5EF4-FFF2-40B4-BE49-F238E27FC236}">
                  <a16:creationId xmlns:a16="http://schemas.microsoft.com/office/drawing/2014/main" id="{5CF27221-AC41-F1BA-7E72-45C64CCDF7F3}"/>
                </a:ext>
              </a:extLst>
            </p:cNvPr>
            <p:cNvSpPr txBox="1"/>
            <p:nvPr/>
          </p:nvSpPr>
          <p:spPr>
            <a:xfrm>
              <a:off x="8700525" y="3540839"/>
              <a:ext cx="86608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Unenrolled  and BYO</a:t>
              </a:r>
            </a:p>
          </p:txBody>
        </p:sp>
        <p:sp>
          <p:nvSpPr>
            <p:cNvPr id="39" name="TextBox 38">
              <a:extLst>
                <a:ext uri="{FF2B5EF4-FFF2-40B4-BE49-F238E27FC236}">
                  <a16:creationId xmlns:a16="http://schemas.microsoft.com/office/drawing/2014/main" id="{0F9EA14A-6E53-A818-796E-1FAACCE43364}"/>
                </a:ext>
              </a:extLst>
            </p:cNvPr>
            <p:cNvSpPr txBox="1"/>
            <p:nvPr/>
          </p:nvSpPr>
          <p:spPr>
            <a:xfrm>
              <a:off x="7279745" y="3540839"/>
              <a:ext cx="1045996" cy="40858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Corporately owned</a:t>
              </a:r>
            </a:p>
          </p:txBody>
        </p:sp>
        <p:pic>
          <p:nvPicPr>
            <p:cNvPr id="40" name="Picture 39">
              <a:extLst>
                <a:ext uri="{FF2B5EF4-FFF2-40B4-BE49-F238E27FC236}">
                  <a16:creationId xmlns:a16="http://schemas.microsoft.com/office/drawing/2014/main" id="{AC3BCC56-63A5-7AFD-860E-592E41B99125}"/>
                </a:ext>
                <a:ext uri="{C183D7F6-B498-43B3-948B-1728B52AA6E4}">
                  <adec:decorative xmlns:adec="http://schemas.microsoft.com/office/drawing/2017/decorative" val="1"/>
                </a:ext>
              </a:extLst>
            </p:cNvPr>
            <p:cNvPicPr>
              <a:picLocks noChangeAspect="1"/>
            </p:cNvPicPr>
            <p:nvPr/>
          </p:nvPicPr>
          <p:blipFill>
            <a:blip r:embed="rId5" cstate="screen">
              <a:duotone>
                <a:schemeClr val="accent3">
                  <a:shade val="45000"/>
                  <a:satMod val="135000"/>
                </a:schemeClr>
                <a:prstClr val="white"/>
              </a:duotone>
              <a:lum bright="-100000"/>
              <a:extLst>
                <a:ext uri="{28A0092B-C50C-407E-A947-70E740481C1C}">
                  <a14:useLocalDpi xmlns:a14="http://schemas.microsoft.com/office/drawing/2010/main"/>
                </a:ext>
              </a:extLst>
            </a:blip>
            <a:stretch>
              <a:fillRect/>
            </a:stretch>
          </p:blipFill>
          <p:spPr>
            <a:xfrm>
              <a:off x="7658565" y="3191745"/>
              <a:ext cx="189522" cy="242660"/>
            </a:xfrm>
            <a:prstGeom prst="rect">
              <a:avLst/>
            </a:prstGeom>
          </p:spPr>
        </p:pic>
        <p:pic>
          <p:nvPicPr>
            <p:cNvPr id="41" name="Picture 40">
              <a:extLst>
                <a:ext uri="{FF2B5EF4-FFF2-40B4-BE49-F238E27FC236}">
                  <a16:creationId xmlns:a16="http://schemas.microsoft.com/office/drawing/2014/main" id="{4983EE88-562C-DC1F-1940-42F7B061DF28}"/>
                </a:ext>
                <a:ext uri="{C183D7F6-B498-43B3-948B-1728B52AA6E4}">
                  <adec:decorative xmlns:adec="http://schemas.microsoft.com/office/drawing/2017/decorative" val="1"/>
                </a:ext>
              </a:extLst>
            </p:cNvPr>
            <p:cNvPicPr>
              <a:picLocks noChangeAspect="1"/>
            </p:cNvPicPr>
            <p:nvPr/>
          </p:nvPicPr>
          <p:blipFill>
            <a:blip r:embed="rId6" cstate="screen">
              <a:duotone>
                <a:schemeClr val="accent3">
                  <a:shade val="45000"/>
                  <a:satMod val="135000"/>
                </a:schemeClr>
                <a:prstClr val="white"/>
              </a:duotone>
              <a:lum bright="-100000"/>
              <a:extLst>
                <a:ext uri="{28A0092B-C50C-407E-A947-70E740481C1C}">
                  <a14:useLocalDpi xmlns:a14="http://schemas.microsoft.com/office/drawing/2010/main"/>
                </a:ext>
              </a:extLst>
            </a:blip>
            <a:stretch>
              <a:fillRect/>
            </a:stretch>
          </p:blipFill>
          <p:spPr>
            <a:xfrm>
              <a:off x="9100353" y="3191107"/>
              <a:ext cx="233313" cy="243937"/>
            </a:xfrm>
            <a:prstGeom prst="rect">
              <a:avLst/>
            </a:prstGeom>
          </p:spPr>
        </p:pic>
        <p:pic>
          <p:nvPicPr>
            <p:cNvPr id="42" name="Picture 41">
              <a:extLst>
                <a:ext uri="{FF2B5EF4-FFF2-40B4-BE49-F238E27FC236}">
                  <a16:creationId xmlns:a16="http://schemas.microsoft.com/office/drawing/2014/main" id="{B7C4F156-0418-40CC-600B-AA40CD4A986D}"/>
                </a:ext>
                <a:ext uri="{C183D7F6-B498-43B3-948B-1728B52AA6E4}">
                  <adec:decorative xmlns:adec="http://schemas.microsoft.com/office/drawing/2017/decorative" val="1"/>
                </a:ext>
              </a:extLst>
            </p:cNvPr>
            <p:cNvPicPr>
              <a:picLocks noChangeAspect="1"/>
            </p:cNvPicPr>
            <p:nvPr/>
          </p:nvPicPr>
          <p:blipFill>
            <a:blip r:embed="rId7">
              <a:grayscl/>
              <a:extLst>
                <a:ext uri="{BEBA8EAE-BF5A-486C-A8C5-ECC9F3942E4B}">
                  <a14:imgProps xmlns:a14="http://schemas.microsoft.com/office/drawing/2010/main">
                    <a14:imgLayer r:embed="rId8">
                      <a14:imgEffect>
                        <a14:brightnessContrast bright="-1000" contrast="100000"/>
                      </a14:imgEffect>
                    </a14:imgLayer>
                  </a14:imgProps>
                </a:ext>
              </a:extLst>
            </a:blip>
            <a:srcRect/>
            <a:stretch/>
          </p:blipFill>
          <p:spPr>
            <a:xfrm>
              <a:off x="6943689" y="3215707"/>
              <a:ext cx="223137" cy="194737"/>
            </a:xfrm>
            <a:prstGeom prst="rect">
              <a:avLst/>
            </a:prstGeom>
          </p:spPr>
        </p:pic>
        <p:pic>
          <p:nvPicPr>
            <p:cNvPr id="43" name="Picture 4">
              <a:extLst>
                <a:ext uri="{FF2B5EF4-FFF2-40B4-BE49-F238E27FC236}">
                  <a16:creationId xmlns:a16="http://schemas.microsoft.com/office/drawing/2014/main" id="{DF8F3794-02E1-085E-972A-1EDF2762EA30}"/>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339826" y="3246775"/>
              <a:ext cx="268787" cy="13260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D10D7591-A0B0-52D3-53DE-8D64B5FB6FA6}"/>
                </a:ext>
              </a:extLst>
            </p:cNvPr>
            <p:cNvSpPr txBox="1"/>
            <p:nvPr/>
          </p:nvSpPr>
          <p:spPr>
            <a:xfrm>
              <a:off x="8456022" y="2714114"/>
              <a:ext cx="1110590" cy="17121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Cloud-managed</a:t>
              </a:r>
            </a:p>
          </p:txBody>
        </p:sp>
        <p:sp>
          <p:nvSpPr>
            <p:cNvPr id="45" name="TextBox 44">
              <a:extLst>
                <a:ext uri="{FF2B5EF4-FFF2-40B4-BE49-F238E27FC236}">
                  <a16:creationId xmlns:a16="http://schemas.microsoft.com/office/drawing/2014/main" id="{90DF93B8-E78B-D0C6-9F13-73321AC66D8B}"/>
                </a:ext>
              </a:extLst>
            </p:cNvPr>
            <p:cNvSpPr txBox="1"/>
            <p:nvPr/>
          </p:nvSpPr>
          <p:spPr>
            <a:xfrm>
              <a:off x="7380944" y="2711507"/>
              <a:ext cx="859653" cy="17121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Co-managed</a:t>
              </a:r>
            </a:p>
          </p:txBody>
        </p:sp>
        <p:sp>
          <p:nvSpPr>
            <p:cNvPr id="46" name="TextBox 45">
              <a:extLst>
                <a:ext uri="{FF2B5EF4-FFF2-40B4-BE49-F238E27FC236}">
                  <a16:creationId xmlns:a16="http://schemas.microsoft.com/office/drawing/2014/main" id="{0A974EF0-E59E-16A9-C5AB-DA8A88B6D7AC}"/>
                </a:ext>
              </a:extLst>
            </p:cNvPr>
            <p:cNvSpPr txBox="1"/>
            <p:nvPr/>
          </p:nvSpPr>
          <p:spPr>
            <a:xfrm>
              <a:off x="7620089" y="1595484"/>
              <a:ext cx="1628816" cy="400110"/>
            </a:xfrm>
            <a:prstGeom prst="rect">
              <a:avLst/>
            </a:prstGeom>
            <a:solidFill>
              <a:schemeClr val="bg1"/>
            </a:solidFill>
          </p:spPr>
          <p:txBody>
            <a:bodyPr wrap="square" lIns="0" tIns="91440" rIns="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Microsoft Intune</a:t>
              </a:r>
            </a:p>
          </p:txBody>
        </p:sp>
        <p:sp>
          <p:nvSpPr>
            <p:cNvPr id="47" name="Laptop_E770" title="Icon of a laptop">
              <a:extLst>
                <a:ext uri="{FF2B5EF4-FFF2-40B4-BE49-F238E27FC236}">
                  <a16:creationId xmlns:a16="http://schemas.microsoft.com/office/drawing/2014/main" id="{91620DE7-C04B-8753-87F8-BCAF9EE45E83}"/>
                </a:ext>
              </a:extLst>
            </p:cNvPr>
            <p:cNvSpPr>
              <a:spLocks noChangeAspect="1" noEditPoints="1"/>
            </p:cNvSpPr>
            <p:nvPr/>
          </p:nvSpPr>
          <p:spPr bwMode="auto">
            <a:xfrm>
              <a:off x="7577413" y="2268555"/>
              <a:ext cx="514650" cy="34341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Laptop_E770" title="Icon of a laptop">
              <a:extLst>
                <a:ext uri="{FF2B5EF4-FFF2-40B4-BE49-F238E27FC236}">
                  <a16:creationId xmlns:a16="http://schemas.microsoft.com/office/drawing/2014/main" id="{4048F417-A0E6-551A-59F8-9E8EE384CB16}"/>
                </a:ext>
              </a:extLst>
            </p:cNvPr>
            <p:cNvSpPr>
              <a:spLocks noChangeAspect="1" noEditPoints="1"/>
            </p:cNvSpPr>
            <p:nvPr/>
          </p:nvSpPr>
          <p:spPr bwMode="auto">
            <a:xfrm>
              <a:off x="8735521" y="2268555"/>
              <a:ext cx="514650" cy="34341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Graphic 6">
              <a:extLst>
                <a:ext uri="{FF2B5EF4-FFF2-40B4-BE49-F238E27FC236}">
                  <a16:creationId xmlns:a16="http://schemas.microsoft.com/office/drawing/2014/main" id="{F327DF45-B1F2-64FB-501E-9B26EA813993}"/>
                </a:ext>
              </a:extLst>
            </p:cNvPr>
            <p:cNvSpPr/>
            <p:nvPr/>
          </p:nvSpPr>
          <p:spPr>
            <a:xfrm>
              <a:off x="7766153" y="2324089"/>
              <a:ext cx="137169" cy="138716"/>
            </a:xfrm>
            <a:custGeom>
              <a:avLst/>
              <a:gdLst>
                <a:gd name="connsiteX0" fmla="*/ 125598 w 198872"/>
                <a:gd name="connsiteY0" fmla="*/ 34993 h 201114"/>
                <a:gd name="connsiteX1" fmla="*/ 140030 w 198872"/>
                <a:gd name="connsiteY1" fmla="*/ -293 h 201114"/>
                <a:gd name="connsiteX2" fmla="*/ 163410 w 198872"/>
                <a:gd name="connsiteY2" fmla="*/ 73219 h 201114"/>
                <a:gd name="connsiteX3" fmla="*/ 198318 w 198872"/>
                <a:gd name="connsiteY3" fmla="*/ 58517 h 201114"/>
                <a:gd name="connsiteX4" fmla="*/ 163410 w 198872"/>
                <a:gd name="connsiteY4" fmla="*/ 127280 h 201114"/>
                <a:gd name="connsiteX5" fmla="*/ 198318 w 198872"/>
                <a:gd name="connsiteY5" fmla="*/ 141894 h 201114"/>
                <a:gd name="connsiteX6" fmla="*/ 125598 w 198872"/>
                <a:gd name="connsiteY6" fmla="*/ 165536 h 201114"/>
                <a:gd name="connsiteX7" fmla="*/ 140030 w 198872"/>
                <a:gd name="connsiteY7" fmla="*/ 200822 h 201114"/>
                <a:gd name="connsiteX8" fmla="*/ 72165 w 198872"/>
                <a:gd name="connsiteY8" fmla="*/ 165536 h 201114"/>
                <a:gd name="connsiteX9" fmla="*/ 57733 w 198872"/>
                <a:gd name="connsiteY9" fmla="*/ 200822 h 201114"/>
                <a:gd name="connsiteX10" fmla="*/ 34353 w 198872"/>
                <a:gd name="connsiteY10" fmla="*/ 127310 h 201114"/>
                <a:gd name="connsiteX11" fmla="*/ -555 w 198872"/>
                <a:gd name="connsiteY11" fmla="*/ 141924 h 201114"/>
                <a:gd name="connsiteX12" fmla="*/ 34353 w 198872"/>
                <a:gd name="connsiteY12" fmla="*/ 73249 h 201114"/>
                <a:gd name="connsiteX13" fmla="*/ -555 w 198872"/>
                <a:gd name="connsiteY13" fmla="*/ 58546 h 201114"/>
                <a:gd name="connsiteX14" fmla="*/ 57733 w 198872"/>
                <a:gd name="connsiteY14" fmla="*/ -263 h 201114"/>
                <a:gd name="connsiteX15" fmla="*/ 72165 w 198872"/>
                <a:gd name="connsiteY15" fmla="*/ 35022 h 201114"/>
                <a:gd name="connsiteX16" fmla="*/ 29044 w 198872"/>
                <a:gd name="connsiteY16" fmla="*/ 100316 h 201114"/>
                <a:gd name="connsiteX17" fmla="*/ 98874 w 198872"/>
                <a:gd name="connsiteY17" fmla="*/ 170961 h 201114"/>
                <a:gd name="connsiteX18" fmla="*/ 168763 w 198872"/>
                <a:gd name="connsiteY18" fmla="*/ 100286 h 201114"/>
                <a:gd name="connsiteX19" fmla="*/ 98874 w 198872"/>
                <a:gd name="connsiteY19" fmla="*/ 29612 h 201114"/>
                <a:gd name="connsiteX20" fmla="*/ 29044 w 198872"/>
                <a:gd name="connsiteY20" fmla="*/ 100286 h 2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872" h="201114">
                  <a:moveTo>
                    <a:pt x="125598" y="34993"/>
                  </a:moveTo>
                  <a:lnTo>
                    <a:pt x="140030" y="-293"/>
                  </a:lnTo>
                  <a:moveTo>
                    <a:pt x="163410" y="73219"/>
                  </a:moveTo>
                  <a:lnTo>
                    <a:pt x="198318" y="58517"/>
                  </a:lnTo>
                  <a:moveTo>
                    <a:pt x="163410" y="127280"/>
                  </a:moveTo>
                  <a:lnTo>
                    <a:pt x="198318" y="141894"/>
                  </a:lnTo>
                  <a:moveTo>
                    <a:pt x="125598" y="165536"/>
                  </a:moveTo>
                  <a:lnTo>
                    <a:pt x="140030" y="200822"/>
                  </a:lnTo>
                  <a:moveTo>
                    <a:pt x="72165" y="165536"/>
                  </a:moveTo>
                  <a:lnTo>
                    <a:pt x="57733" y="200822"/>
                  </a:lnTo>
                  <a:moveTo>
                    <a:pt x="34353" y="127310"/>
                  </a:moveTo>
                  <a:lnTo>
                    <a:pt x="-555" y="141924"/>
                  </a:lnTo>
                  <a:moveTo>
                    <a:pt x="34353" y="73249"/>
                  </a:moveTo>
                  <a:lnTo>
                    <a:pt x="-555" y="58546"/>
                  </a:lnTo>
                  <a:moveTo>
                    <a:pt x="57733" y="-263"/>
                  </a:moveTo>
                  <a:lnTo>
                    <a:pt x="72165" y="35022"/>
                  </a:lnTo>
                  <a:moveTo>
                    <a:pt x="29044" y="100316"/>
                  </a:moveTo>
                  <a:cubicBezTo>
                    <a:pt x="29044" y="139307"/>
                    <a:pt x="60329" y="170961"/>
                    <a:pt x="98874" y="170961"/>
                  </a:cubicBezTo>
                  <a:cubicBezTo>
                    <a:pt x="137420" y="170961"/>
                    <a:pt x="168763" y="139277"/>
                    <a:pt x="168763" y="100286"/>
                  </a:cubicBezTo>
                  <a:cubicBezTo>
                    <a:pt x="168763" y="61296"/>
                    <a:pt x="137434" y="29612"/>
                    <a:pt x="98874" y="29612"/>
                  </a:cubicBezTo>
                  <a:cubicBezTo>
                    <a:pt x="60314" y="29612"/>
                    <a:pt x="29044" y="61281"/>
                    <a:pt x="29044" y="10028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 name="cloud" title="Icon of a cloud">
              <a:extLst>
                <a:ext uri="{FF2B5EF4-FFF2-40B4-BE49-F238E27FC236}">
                  <a16:creationId xmlns:a16="http://schemas.microsoft.com/office/drawing/2014/main" id="{6FEB55F1-D9DC-7F4C-1A2C-75AACCAA05C7}"/>
                </a:ext>
              </a:extLst>
            </p:cNvPr>
            <p:cNvSpPr>
              <a:spLocks noChangeAspect="1"/>
            </p:cNvSpPr>
            <p:nvPr/>
          </p:nvSpPr>
          <p:spPr bwMode="auto">
            <a:xfrm>
              <a:off x="8895032" y="2331131"/>
              <a:ext cx="195627" cy="12463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51" name="Picture 50">
              <a:extLst>
                <a:ext uri="{FF2B5EF4-FFF2-40B4-BE49-F238E27FC236}">
                  <a16:creationId xmlns:a16="http://schemas.microsoft.com/office/drawing/2014/main" id="{788D5C1F-A5F3-E582-E1C1-8594DA48CE94}"/>
                </a:ext>
              </a:extLst>
            </p:cNvPr>
            <p:cNvPicPr>
              <a:picLocks noChangeAspect="1"/>
            </p:cNvPicPr>
            <p:nvPr/>
          </p:nvPicPr>
          <p:blipFill>
            <a:blip r:embed="rId10"/>
            <a:stretch>
              <a:fillRect/>
            </a:stretch>
          </p:blipFill>
          <p:spPr>
            <a:xfrm>
              <a:off x="9825404" y="3159775"/>
              <a:ext cx="261308" cy="306599"/>
            </a:xfrm>
            <a:prstGeom prst="rect">
              <a:avLst/>
            </a:prstGeom>
          </p:spPr>
        </p:pic>
        <p:pic>
          <p:nvPicPr>
            <p:cNvPr id="4" name="Picture 3" descr="A computer screen with a phone and a magnifying glass&#10;&#10;Description automatically generated">
              <a:extLst>
                <a:ext uri="{FF2B5EF4-FFF2-40B4-BE49-F238E27FC236}">
                  <a16:creationId xmlns:a16="http://schemas.microsoft.com/office/drawing/2014/main" id="{CF9154C4-2A1A-F79D-5D9A-1A5CA8CEF0BE}"/>
                </a:ext>
              </a:extLst>
            </p:cNvPr>
            <p:cNvPicPr>
              <a:picLocks noChangeAspect="1"/>
            </p:cNvPicPr>
            <p:nvPr/>
          </p:nvPicPr>
          <p:blipFill>
            <a:blip r:embed="rId11"/>
            <a:stretch>
              <a:fillRect/>
            </a:stretch>
          </p:blipFill>
          <p:spPr>
            <a:xfrm>
              <a:off x="8169463" y="3949420"/>
              <a:ext cx="566058" cy="566058"/>
            </a:xfrm>
            <a:prstGeom prst="rect">
              <a:avLst/>
            </a:prstGeom>
          </p:spPr>
        </p:pic>
        <p:sp>
          <p:nvSpPr>
            <p:cNvPr id="28" name="Rounded Rectangle 26">
              <a:extLst>
                <a:ext uri="{FF2B5EF4-FFF2-40B4-BE49-F238E27FC236}">
                  <a16:creationId xmlns:a16="http://schemas.microsoft.com/office/drawing/2014/main" id="{5C66F5D7-141F-DBFB-D30C-BF70884571E5}"/>
                </a:ext>
              </a:extLst>
            </p:cNvPr>
            <p:cNvSpPr/>
            <p:nvPr/>
          </p:nvSpPr>
          <p:spPr bwMode="auto">
            <a:xfrm>
              <a:off x="7279745" y="5045440"/>
              <a:ext cx="2450979" cy="482307"/>
            </a:xfrm>
            <a:prstGeom prst="roundRect">
              <a:avLst>
                <a:gd name="adj" fmla="val 50000"/>
              </a:avLst>
            </a:prstGeom>
            <a:gradFill flip="none" rotWithShape="1">
              <a:gsLst>
                <a:gs pos="0">
                  <a:schemeClr val="tx2"/>
                </a:gs>
                <a:gs pos="100000">
                  <a:schemeClr val="accent1"/>
                </a:gs>
              </a:gsLst>
              <a:lin ang="10800000" scaled="1"/>
              <a:tileRect/>
            </a:gradFill>
            <a:ln w="6350">
              <a:noFill/>
              <a:headEnd type="none" w="med" len="med"/>
              <a:tailEnd type="none" w="med" len="med"/>
            </a:ln>
            <a:effectLst>
              <a:outerShdw blurRad="127000" dist="127000" dir="600000" sy="23000" kx="1200000" algn="br" rotWithShape="0">
                <a:schemeClr val="accent1">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71839"/>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Integration </a:t>
              </a:r>
              <a:r>
                <a:rPr kumimoji="0" lang="en-US" sz="1200" b="0" i="0" u="none" strike="noStrike" kern="1200" cap="none" spc="0" normalizeH="0" baseline="0" noProof="0">
                  <a:ln>
                    <a:noFill/>
                  </a:ln>
                  <a:solidFill>
                    <a:schemeClr val="bg1"/>
                  </a:solidFill>
                  <a:effectLst/>
                  <a:uLnTx/>
                  <a:uFillTx/>
                  <a:latin typeface="Segoe UI Semibold"/>
                  <a:ea typeface="+mn-ea"/>
                  <a:cs typeface="+mn-cs"/>
                </a:rPr>
                <a:t>with Copilot for Security</a:t>
              </a:r>
              <a:endParaRPr lang="en-US">
                <a:ea typeface="+mn-ea"/>
                <a:cs typeface="+mn-cs"/>
              </a:endParaRPr>
            </a:p>
          </p:txBody>
        </p:sp>
      </p:grpSp>
    </p:spTree>
    <p:extLst>
      <p:ext uri="{BB962C8B-B14F-4D97-AF65-F5344CB8AC3E}">
        <p14:creationId xmlns:p14="http://schemas.microsoft.com/office/powerpoint/2010/main" val="977251443"/>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30D2F4-1E5D-8DBB-355E-ED1ECA7E2AAE}"/>
              </a:ext>
            </a:extLst>
          </p:cNvPr>
          <p:cNvSpPr/>
          <p:nvPr/>
        </p:nvSpPr>
        <p:spPr bwMode="auto">
          <a:xfrm>
            <a:off x="9313938" y="3013120"/>
            <a:ext cx="2488068" cy="3844879"/>
          </a:xfrm>
          <a:prstGeom prst="rect">
            <a:avLst/>
          </a:prstGeom>
          <a:gradFill>
            <a:gsLst>
              <a:gs pos="100000">
                <a:schemeClr val="bg2">
                  <a:alpha val="0"/>
                </a:schemeClr>
              </a:gs>
              <a:gs pos="0">
                <a:schemeClr val="bg2">
                  <a:alpha val="7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731520" rIns="91440" bIns="146304" numCol="1" spcCol="0" rtlCol="0" fromWordArt="0" anchor="t" anchorCtr="0" forceAA="0" compatLnSpc="1">
            <a:prstTxWarp prst="textNoShape">
              <a:avLst/>
            </a:prstTxWarp>
            <a:noAutofit/>
          </a:bodyPr>
          <a:lstStyle/>
          <a:p>
            <a:pPr marL="279400" indent="-279400">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Open-source commitment</a:t>
            </a:r>
          </a:p>
          <a:p>
            <a:pPr marL="279400" indent="-279400">
              <a:buFont typeface="Arial" panose="020B0604020202020204" pitchFamily="34" charset="0"/>
              <a:buChar char="•"/>
            </a:pPr>
            <a:endParaRPr lang="en-US" sz="1600">
              <a:solidFill>
                <a:schemeClr val="tx1"/>
              </a:solidFill>
              <a:latin typeface="Segoe UI" panose="020B0502040204020203" pitchFamily="34" charset="0"/>
              <a:cs typeface="Segoe UI" panose="020B0502040204020203" pitchFamily="34" charset="0"/>
            </a:endParaRPr>
          </a:p>
          <a:p>
            <a:pPr marL="279400" indent="-279400">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Contribute to community</a:t>
            </a:r>
          </a:p>
          <a:p>
            <a:pPr marL="279400" indent="-279400">
              <a:buFont typeface="Arial" panose="020B0604020202020204" pitchFamily="34" charset="0"/>
              <a:buChar char="•"/>
            </a:pPr>
            <a:endParaRPr lang="en-US" sz="1600">
              <a:solidFill>
                <a:schemeClr val="tx1"/>
              </a:solidFill>
              <a:latin typeface="Segoe UI" panose="020B0502040204020203" pitchFamily="34" charset="0"/>
              <a:cs typeface="Segoe UI" panose="020B0502040204020203" pitchFamily="34" charset="0"/>
            </a:endParaRPr>
          </a:p>
          <a:p>
            <a:pPr marL="279400" indent="-279400">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Compatible with community projects</a:t>
            </a:r>
          </a:p>
        </p:txBody>
      </p:sp>
      <p:sp>
        <p:nvSpPr>
          <p:cNvPr id="5" name="Rectangle 4">
            <a:extLst>
              <a:ext uri="{FF2B5EF4-FFF2-40B4-BE49-F238E27FC236}">
                <a16:creationId xmlns:a16="http://schemas.microsoft.com/office/drawing/2014/main" id="{028D5B47-CC1B-6889-0CDB-3FC6E0FC4BAB}"/>
              </a:ext>
            </a:extLst>
          </p:cNvPr>
          <p:cNvSpPr/>
          <p:nvPr/>
        </p:nvSpPr>
        <p:spPr bwMode="auto">
          <a:xfrm>
            <a:off x="6310160" y="3013120"/>
            <a:ext cx="2488068" cy="3844879"/>
          </a:xfrm>
          <a:prstGeom prst="rect">
            <a:avLst/>
          </a:prstGeom>
          <a:gradFill>
            <a:gsLst>
              <a:gs pos="100000">
                <a:schemeClr val="bg2">
                  <a:alpha val="0"/>
                </a:schemeClr>
              </a:gs>
              <a:gs pos="0">
                <a:schemeClr val="bg2">
                  <a:alpha val="7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731520" rIns="91440" bIns="146304" numCol="1" spcCol="0" rtlCol="0" fromWordArt="0" anchor="t" anchorCtr="0" forceAA="0" compatLnSpc="1">
            <a:prstTxWarp prst="textNoShape">
              <a:avLst/>
            </a:prstTxWarp>
            <a:noAutofit/>
          </a:bodyPr>
          <a:lstStyle/>
          <a:p>
            <a:pPr marL="228600" indent="-228600">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Microsoft 365</a:t>
            </a:r>
          </a:p>
          <a:p>
            <a:pPr marL="228600" indent="-228600"/>
            <a:endParaRPr lang="en-US" sz="1600" b="0" i="0">
              <a:solidFill>
                <a:schemeClr val="tx1"/>
              </a:solidFill>
              <a:latin typeface="Segoe UI" panose="020B0502040204020203" pitchFamily="34" charset="0"/>
              <a:cs typeface="Segoe UI" panose="020B0502040204020203" pitchFamily="34" charset="0"/>
            </a:endParaRPr>
          </a:p>
          <a:p>
            <a:pPr marL="228600" indent="-228600">
              <a:buFont typeface="Arial" panose="020B0604020202020204" pitchFamily="34" charset="0"/>
              <a:buChar char="•"/>
            </a:pPr>
            <a:r>
              <a:rPr lang="en-US" sz="1600" b="0" i="0">
                <a:solidFill>
                  <a:schemeClr val="tx1"/>
                </a:solidFill>
                <a:latin typeface="Segoe UI" panose="020B0502040204020203" pitchFamily="34" charset="0"/>
                <a:cs typeface="Segoe UI" panose="020B0502040204020203" pitchFamily="34" charset="0"/>
              </a:rPr>
              <a:t>Conditional Access</a:t>
            </a:r>
          </a:p>
          <a:p>
            <a:pPr marL="228600" indent="-228600">
              <a:buFont typeface="Arial" panose="020B0604020202020204" pitchFamily="34" charset="0"/>
              <a:buChar char="•"/>
            </a:pPr>
            <a:endParaRPr lang="en-US" sz="1600">
              <a:solidFill>
                <a:schemeClr val="tx1"/>
              </a:solidFill>
              <a:latin typeface="Segoe UI" panose="020B0502040204020203" pitchFamily="34" charset="0"/>
              <a:cs typeface="Segoe UI" panose="020B0502040204020203" pitchFamily="34" charset="0"/>
            </a:endParaRPr>
          </a:p>
          <a:p>
            <a:pPr marL="228600" indent="-228600">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MFA</a:t>
            </a:r>
          </a:p>
          <a:p>
            <a:pPr marL="228600" indent="-228600">
              <a:buFont typeface="Arial" panose="020B0604020202020204" pitchFamily="34" charset="0"/>
              <a:buChar char="•"/>
            </a:pPr>
            <a:endParaRPr lang="en-US" sz="1600" b="0" i="0">
              <a:solidFill>
                <a:schemeClr val="tx1"/>
              </a:solidFill>
              <a:latin typeface="Segoe UI" panose="020B0502040204020203" pitchFamily="34" charset="0"/>
              <a:cs typeface="Segoe UI" panose="020B0502040204020203" pitchFamily="34" charset="0"/>
            </a:endParaRPr>
          </a:p>
          <a:p>
            <a:pPr marL="228600" indent="-228600">
              <a:buFont typeface="Arial" panose="020B0604020202020204" pitchFamily="34" charset="0"/>
              <a:buChar char="•"/>
            </a:pPr>
            <a:r>
              <a:rPr lang="en-US" sz="1600" b="0" i="0">
                <a:solidFill>
                  <a:schemeClr val="tx1"/>
                </a:solidFill>
                <a:latin typeface="Segoe UI" panose="020B0502040204020203" pitchFamily="34" charset="0"/>
                <a:cs typeface="Segoe UI" panose="020B0502040204020203" pitchFamily="34" charset="0"/>
              </a:rPr>
              <a:t>Defender </a:t>
            </a:r>
            <a:endParaRPr lang="en-US" sz="1600">
              <a:solidFill>
                <a:schemeClr val="tx1"/>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19E173A4-7E89-D59B-81BF-D059E67DC94C}"/>
              </a:ext>
            </a:extLst>
          </p:cNvPr>
          <p:cNvSpPr/>
          <p:nvPr/>
        </p:nvSpPr>
        <p:spPr bwMode="auto">
          <a:xfrm>
            <a:off x="3306381" y="3013120"/>
            <a:ext cx="2488068" cy="3844879"/>
          </a:xfrm>
          <a:prstGeom prst="rect">
            <a:avLst/>
          </a:prstGeom>
          <a:gradFill>
            <a:gsLst>
              <a:gs pos="100000">
                <a:schemeClr val="bg2">
                  <a:alpha val="0"/>
                </a:schemeClr>
              </a:gs>
              <a:gs pos="0">
                <a:schemeClr val="bg2">
                  <a:alpha val="7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731520" rIns="91440" bIns="146304" numCol="1" spcCol="0" rtlCol="0" fromWordArt="0" anchor="t" anchorCtr="0" forceAA="0" compatLnSpc="1">
            <a:prstTxWarp prst="textNoShape">
              <a:avLst/>
            </a:prstTxWarp>
            <a:noAutofit/>
          </a:bodyPr>
          <a:lstStyle/>
          <a:p>
            <a:pPr marL="228600" indent="-228600">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Intune agent enhances native</a:t>
            </a:r>
            <a:br>
              <a:rPr lang="en-US" sz="1600">
                <a:solidFill>
                  <a:schemeClr val="tx1"/>
                </a:solidFill>
                <a:latin typeface="Segoe UI" panose="020B0502040204020203" pitchFamily="34" charset="0"/>
                <a:cs typeface="Segoe UI" panose="020B0502040204020203" pitchFamily="34" charset="0"/>
              </a:rPr>
            </a:br>
            <a:r>
              <a:rPr lang="en-US" sz="1600">
                <a:solidFill>
                  <a:schemeClr val="tx1"/>
                </a:solidFill>
                <a:latin typeface="Segoe UI" panose="020B0502040204020203" pitchFamily="34" charset="0"/>
                <a:cs typeface="Segoe UI" panose="020B0502040204020203" pitchFamily="34" charset="0"/>
              </a:rPr>
              <a:t>Mac MDM stack</a:t>
            </a:r>
          </a:p>
          <a:p>
            <a:pPr marL="228600" indent="-228600">
              <a:buFont typeface="Arial" panose="020B0604020202020204" pitchFamily="34" charset="0"/>
              <a:buChar char="•"/>
            </a:pPr>
            <a:endParaRPr lang="en-US" sz="1600">
              <a:solidFill>
                <a:schemeClr val="tx1"/>
              </a:solidFill>
              <a:latin typeface="Segoe UI" panose="020B0502040204020203" pitchFamily="34" charset="0"/>
              <a:cs typeface="Segoe UI" panose="020B0502040204020203" pitchFamily="34" charset="0"/>
            </a:endParaRPr>
          </a:p>
          <a:p>
            <a:pPr marL="228600" indent="-228600">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Extended admin control</a:t>
            </a:r>
          </a:p>
        </p:txBody>
      </p:sp>
      <p:sp>
        <p:nvSpPr>
          <p:cNvPr id="3" name="Rectangle 2">
            <a:extLst>
              <a:ext uri="{FF2B5EF4-FFF2-40B4-BE49-F238E27FC236}">
                <a16:creationId xmlns:a16="http://schemas.microsoft.com/office/drawing/2014/main" id="{8889945E-93CE-D231-1D91-AFFE2BA81DC6}"/>
              </a:ext>
            </a:extLst>
          </p:cNvPr>
          <p:cNvSpPr/>
          <p:nvPr/>
        </p:nvSpPr>
        <p:spPr bwMode="auto">
          <a:xfrm>
            <a:off x="302605" y="3013120"/>
            <a:ext cx="2488068" cy="3844879"/>
          </a:xfrm>
          <a:prstGeom prst="rect">
            <a:avLst/>
          </a:prstGeom>
          <a:gradFill>
            <a:gsLst>
              <a:gs pos="100000">
                <a:schemeClr val="bg2">
                  <a:alpha val="0"/>
                </a:schemeClr>
              </a:gs>
              <a:gs pos="0">
                <a:schemeClr val="bg2">
                  <a:alpha val="7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731520" rIns="91440" bIns="146304" numCol="1" spcCol="0" rtlCol="0" fromWordArt="0" anchor="t" anchorCtr="0" forceAA="0" compatLnSpc="1">
            <a:prstTxWarp prst="textNoShape">
              <a:avLst/>
            </a:prstTxWarp>
            <a:noAutofit/>
          </a:bodyPr>
          <a:lstStyle/>
          <a:p>
            <a:pPr marL="228600" lvl="0" indent="-228600">
              <a:buFont typeface="Arial" panose="020B0604020202020204" pitchFamily="34" charset="0"/>
              <a:buChar char="•"/>
            </a:pPr>
            <a:r>
              <a:rPr lang="en-US" sz="1600" b="0" i="0">
                <a:solidFill>
                  <a:schemeClr val="tx1"/>
                </a:solidFill>
                <a:latin typeface="Segoe UI" panose="020B0502040204020203" pitchFamily="34" charset="0"/>
                <a:cs typeface="Segoe UI" panose="020B0502040204020203" pitchFamily="34" charset="0"/>
              </a:rPr>
              <a:t>Native apps</a:t>
            </a:r>
          </a:p>
          <a:p>
            <a:pPr marL="228600" lvl="0" indent="-228600">
              <a:buFont typeface="Arial" panose="020B0604020202020204" pitchFamily="34" charset="0"/>
              <a:buChar char="•"/>
            </a:pPr>
            <a:endParaRPr lang="en-US" sz="1600">
              <a:solidFill>
                <a:schemeClr val="tx1"/>
              </a:solidFill>
              <a:latin typeface="Segoe UI" panose="020B0502040204020203" pitchFamily="34" charset="0"/>
              <a:cs typeface="Segoe UI" panose="020B0502040204020203" pitchFamily="34" charset="0"/>
            </a:endParaRPr>
          </a:p>
          <a:p>
            <a:pPr marL="228600" lvl="0" indent="-228600">
              <a:buFont typeface="Arial" panose="020B0604020202020204" pitchFamily="34" charset="0"/>
              <a:buChar char="•"/>
            </a:pPr>
            <a:r>
              <a:rPr lang="en-US" sz="1600" b="0" i="0">
                <a:solidFill>
                  <a:schemeClr val="tx1"/>
                </a:solidFill>
                <a:latin typeface="Segoe UI" panose="020B0502040204020203" pitchFamily="34" charset="0"/>
                <a:cs typeface="Segoe UI" panose="020B0502040204020203" pitchFamily="34" charset="0"/>
              </a:rPr>
              <a:t>Day zero support</a:t>
            </a:r>
            <a:br>
              <a:rPr lang="en-US" sz="1600" b="0" i="0">
                <a:solidFill>
                  <a:schemeClr val="tx1"/>
                </a:solidFill>
                <a:latin typeface="Segoe UI" panose="020B0502040204020203" pitchFamily="34" charset="0"/>
                <a:cs typeface="Segoe UI" panose="020B0502040204020203" pitchFamily="34" charset="0"/>
              </a:rPr>
            </a:br>
            <a:r>
              <a:rPr lang="en-US" sz="1600" b="0" i="0">
                <a:solidFill>
                  <a:schemeClr val="tx1"/>
                </a:solidFill>
                <a:latin typeface="Segoe UI" panose="020B0502040204020203" pitchFamily="34" charset="0"/>
                <a:cs typeface="Segoe UI" panose="020B0502040204020203" pitchFamily="34" charset="0"/>
              </a:rPr>
              <a:t>for Mac MDM</a:t>
            </a:r>
          </a:p>
          <a:p>
            <a:pPr marL="228600" lvl="0" indent="-228600">
              <a:buFont typeface="Arial" panose="020B0604020202020204" pitchFamily="34" charset="0"/>
              <a:buChar char="•"/>
            </a:pPr>
            <a:endParaRPr lang="en-US" sz="1600">
              <a:solidFill>
                <a:schemeClr val="tx1"/>
              </a:solidFill>
              <a:latin typeface="Segoe UI" panose="020B0502040204020203" pitchFamily="34" charset="0"/>
              <a:cs typeface="Segoe UI" panose="020B0502040204020203" pitchFamily="34" charset="0"/>
            </a:endParaRPr>
          </a:p>
          <a:p>
            <a:pPr marL="228600" lvl="0" indent="-228600">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Supports next-gen Declarative Management</a:t>
            </a:r>
          </a:p>
        </p:txBody>
      </p:sp>
      <p:sp>
        <p:nvSpPr>
          <p:cNvPr id="2" name="Title 1">
            <a:extLst>
              <a:ext uri="{FF2B5EF4-FFF2-40B4-BE49-F238E27FC236}">
                <a16:creationId xmlns:a16="http://schemas.microsoft.com/office/drawing/2014/main" id="{05DAAA40-DD42-C53A-851F-FFF6345A154D}"/>
              </a:ext>
            </a:extLst>
          </p:cNvPr>
          <p:cNvSpPr>
            <a:spLocks noGrp="1"/>
          </p:cNvSpPr>
          <p:nvPr>
            <p:ph type="title"/>
          </p:nvPr>
        </p:nvSpPr>
        <p:spPr/>
        <p:txBody>
          <a:bodyPr/>
          <a:lstStyle/>
          <a:p>
            <a:r>
              <a:rPr lang="en-US" sz="3200">
                <a:effectLst/>
              </a:rPr>
              <a:t>How Microsoft Intune manages Macs</a:t>
            </a:r>
            <a:endParaRPr lang="en-US"/>
          </a:p>
        </p:txBody>
      </p:sp>
      <p:sp>
        <p:nvSpPr>
          <p:cNvPr id="8" name="TextBox 7">
            <a:extLst>
              <a:ext uri="{FF2B5EF4-FFF2-40B4-BE49-F238E27FC236}">
                <a16:creationId xmlns:a16="http://schemas.microsoft.com/office/drawing/2014/main" id="{ED91F840-F89F-FF9A-A93B-BD0CA8CA0BD5}"/>
              </a:ext>
            </a:extLst>
          </p:cNvPr>
          <p:cNvSpPr txBox="1"/>
          <p:nvPr/>
        </p:nvSpPr>
        <p:spPr>
          <a:xfrm>
            <a:off x="588262" y="1021349"/>
            <a:ext cx="11018520" cy="276999"/>
          </a:xfrm>
          <a:prstGeom prst="rect">
            <a:avLst/>
          </a:prstGeom>
          <a:noFill/>
        </p:spPr>
        <p:txBody>
          <a:bodyPr wrap="square" lIns="0" tIns="0" rIns="0" bIns="0" rtlCol="0" anchor="t">
            <a:spAutoFit/>
          </a:bodyPr>
          <a:lstStyle/>
          <a:p>
            <a:pPr>
              <a:spcBef>
                <a:spcPts val="600"/>
              </a:spcBef>
              <a:spcAft>
                <a:spcPts val="600"/>
              </a:spcAft>
              <a:defRPr/>
            </a:pPr>
            <a:r>
              <a:rPr lang="en-US" sz="1800">
                <a:solidFill>
                  <a:schemeClr val="accent1"/>
                </a:solidFill>
                <a:latin typeface="+mj-lt"/>
                <a:cs typeface="Segoe UI"/>
              </a:rPr>
              <a:t>Unified cloud-native endpoint management</a:t>
            </a:r>
            <a:r>
              <a:rPr lang="en-US" sz="1800">
                <a:solidFill>
                  <a:schemeClr val="accent1"/>
                </a:solidFill>
                <a:effectLst/>
                <a:latin typeface="+mj-lt"/>
              </a:rPr>
              <a:t> delivering scalable, reliable, and secure macOS experiences </a:t>
            </a:r>
            <a:endParaRPr lang="en-US" sz="1800">
              <a:solidFill>
                <a:schemeClr val="accent1"/>
              </a:solidFill>
              <a:latin typeface="+mj-lt"/>
              <a:cs typeface="Segoe UI" panose="020B0502040204020203" pitchFamily="34" charset="0"/>
            </a:endParaRPr>
          </a:p>
        </p:txBody>
      </p:sp>
      <p:sp>
        <p:nvSpPr>
          <p:cNvPr id="23" name="Round Same Side Corner Rectangle 22">
            <a:extLst>
              <a:ext uri="{FF2B5EF4-FFF2-40B4-BE49-F238E27FC236}">
                <a16:creationId xmlns:a16="http://schemas.microsoft.com/office/drawing/2014/main" id="{A872E2AA-DB44-A129-B105-B2B839D33453}"/>
              </a:ext>
            </a:extLst>
          </p:cNvPr>
          <p:cNvSpPr/>
          <p:nvPr/>
        </p:nvSpPr>
        <p:spPr bwMode="auto">
          <a:xfrm>
            <a:off x="302603" y="2165215"/>
            <a:ext cx="2488065" cy="1175537"/>
          </a:xfrm>
          <a:prstGeom prst="round2SameRect">
            <a:avLst>
              <a:gd name="adj1" fmla="val 34738"/>
              <a:gd name="adj2" fmla="val 0"/>
            </a:avLst>
          </a:prstGeom>
          <a:gradFill>
            <a:gsLst>
              <a:gs pos="23000">
                <a:schemeClr val="accent2"/>
              </a:gs>
              <a:gs pos="100000">
                <a:schemeClr val="accent3"/>
              </a:gs>
              <a:gs pos="68000">
                <a:schemeClr val="accent1"/>
              </a:gs>
            </a:gsLst>
            <a:lin ang="3600000" scaled="0"/>
          </a:gradFill>
          <a:ln>
            <a:noFill/>
            <a:headEnd type="none" w="med" len="med"/>
            <a:tailEnd type="none" w="med" len="med"/>
          </a:ln>
          <a:effectLst>
            <a:outerShdw blurRad="127000" dist="76200" dir="5400000" algn="t" rotWithShape="0">
              <a:schemeClr val="accent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2004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900">
                <a:solidFill>
                  <a:srgbClr val="FFFFFF"/>
                </a:solidFill>
                <a:latin typeface="Segoe UI Semibold"/>
              </a:rPr>
              <a:t>Platform-first</a:t>
            </a:r>
            <a:endParaRPr lang="en-US" sz="1900">
              <a:solidFill>
                <a:srgbClr val="FFFFFF"/>
              </a:solidFill>
              <a:ea typeface="Segoe UI" pitchFamily="34" charset="0"/>
              <a:cs typeface="Segoe UI" pitchFamily="34" charset="0"/>
            </a:endParaRPr>
          </a:p>
        </p:txBody>
      </p:sp>
      <p:sp>
        <p:nvSpPr>
          <p:cNvPr id="25" name="Round Same Side Corner Rectangle 24">
            <a:extLst>
              <a:ext uri="{FF2B5EF4-FFF2-40B4-BE49-F238E27FC236}">
                <a16:creationId xmlns:a16="http://schemas.microsoft.com/office/drawing/2014/main" id="{DF0772A9-5951-4B81-AB1A-6851D68BB981}"/>
              </a:ext>
            </a:extLst>
          </p:cNvPr>
          <p:cNvSpPr/>
          <p:nvPr/>
        </p:nvSpPr>
        <p:spPr bwMode="auto">
          <a:xfrm>
            <a:off x="3306384" y="2165215"/>
            <a:ext cx="2488065" cy="1175537"/>
          </a:xfrm>
          <a:prstGeom prst="round2SameRect">
            <a:avLst>
              <a:gd name="adj1" fmla="val 34738"/>
              <a:gd name="adj2" fmla="val 0"/>
            </a:avLst>
          </a:prstGeom>
          <a:gradFill>
            <a:gsLst>
              <a:gs pos="23000">
                <a:schemeClr val="accent2"/>
              </a:gs>
              <a:gs pos="100000">
                <a:schemeClr val="accent3"/>
              </a:gs>
              <a:gs pos="68000">
                <a:schemeClr val="accent1"/>
              </a:gs>
            </a:gsLst>
            <a:lin ang="3600000" scaled="0"/>
          </a:gradFill>
          <a:ln>
            <a:noFill/>
            <a:headEnd type="none" w="med" len="med"/>
            <a:tailEnd type="none" w="med" len="med"/>
          </a:ln>
          <a:effectLst>
            <a:outerShdw blurRad="127000" dist="76200" dir="5400000" algn="t" rotWithShape="0">
              <a:schemeClr val="accent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2004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900">
                <a:solidFill>
                  <a:srgbClr val="FFFFFF"/>
                </a:solidFill>
                <a:latin typeface="Segoe UI Semibold"/>
              </a:rPr>
              <a:t>MDM+</a:t>
            </a:r>
            <a:endParaRPr lang="en-US" sz="1900">
              <a:solidFill>
                <a:srgbClr val="FFFFFF"/>
              </a:solidFill>
              <a:ea typeface="Segoe UI" pitchFamily="34" charset="0"/>
              <a:cs typeface="Segoe UI" pitchFamily="34" charset="0"/>
            </a:endParaRPr>
          </a:p>
        </p:txBody>
      </p:sp>
      <p:sp>
        <p:nvSpPr>
          <p:cNvPr id="26" name="Round Same Side Corner Rectangle 25">
            <a:extLst>
              <a:ext uri="{FF2B5EF4-FFF2-40B4-BE49-F238E27FC236}">
                <a16:creationId xmlns:a16="http://schemas.microsoft.com/office/drawing/2014/main" id="{2738148C-05D1-F9D4-DA65-7554D08316F7}"/>
              </a:ext>
            </a:extLst>
          </p:cNvPr>
          <p:cNvSpPr/>
          <p:nvPr/>
        </p:nvSpPr>
        <p:spPr bwMode="auto">
          <a:xfrm>
            <a:off x="6310156" y="2153832"/>
            <a:ext cx="2488065" cy="1175537"/>
          </a:xfrm>
          <a:prstGeom prst="round2SameRect">
            <a:avLst>
              <a:gd name="adj1" fmla="val 34738"/>
              <a:gd name="adj2" fmla="val 0"/>
            </a:avLst>
          </a:prstGeom>
          <a:gradFill>
            <a:gsLst>
              <a:gs pos="23000">
                <a:schemeClr val="accent2"/>
              </a:gs>
              <a:gs pos="100000">
                <a:schemeClr val="accent3"/>
              </a:gs>
              <a:gs pos="68000">
                <a:schemeClr val="accent1"/>
              </a:gs>
            </a:gsLst>
            <a:lin ang="3600000" scaled="0"/>
          </a:gradFill>
          <a:ln>
            <a:noFill/>
            <a:headEnd type="none" w="med" len="med"/>
            <a:tailEnd type="none" w="med" len="med"/>
          </a:ln>
          <a:effectLst>
            <a:outerShdw blurRad="127000" dist="76200" dir="5400000" algn="t" rotWithShape="0">
              <a:schemeClr val="accent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28600" numCol="1" spcCol="0" rtlCol="0" fromWordArt="0" anchor="b" anchorCtr="0" forceAA="0" compatLnSpc="1">
            <a:prstTxWarp prst="textNoShape">
              <a:avLst/>
            </a:prstTxWarp>
            <a:noAutofit/>
          </a:bodyPr>
          <a:lstStyle/>
          <a:p>
            <a:pPr algn="ctr" defTabSz="932472" fontAlgn="base">
              <a:lnSpc>
                <a:spcPts val="2100"/>
              </a:lnSpc>
              <a:spcBef>
                <a:spcPct val="0"/>
              </a:spcBef>
              <a:spcAft>
                <a:spcPct val="0"/>
              </a:spcAft>
            </a:pPr>
            <a:r>
              <a:rPr lang="en-US" sz="1900">
                <a:solidFill>
                  <a:srgbClr val="FFFFFF"/>
                </a:solidFill>
                <a:latin typeface="Segoe UI Semibold"/>
              </a:rPr>
              <a:t>Secure</a:t>
            </a:r>
            <a:br>
              <a:rPr lang="en-US" sz="1900">
                <a:solidFill>
                  <a:srgbClr val="FFFFFF"/>
                </a:solidFill>
                <a:latin typeface="Segoe UI Semibold"/>
              </a:rPr>
            </a:br>
            <a:r>
              <a:rPr lang="en-US" sz="1900">
                <a:solidFill>
                  <a:srgbClr val="FFFFFF"/>
                </a:solidFill>
                <a:latin typeface="Segoe UI Semibold"/>
              </a:rPr>
              <a:t>productivity</a:t>
            </a:r>
            <a:endParaRPr lang="en-US" sz="1900">
              <a:solidFill>
                <a:srgbClr val="FFFFFF"/>
              </a:solidFill>
              <a:ea typeface="Segoe UI" pitchFamily="34" charset="0"/>
              <a:cs typeface="Segoe UI" pitchFamily="34" charset="0"/>
            </a:endParaRPr>
          </a:p>
        </p:txBody>
      </p:sp>
      <p:sp>
        <p:nvSpPr>
          <p:cNvPr id="27" name="Round Same Side Corner Rectangle 26">
            <a:extLst>
              <a:ext uri="{FF2B5EF4-FFF2-40B4-BE49-F238E27FC236}">
                <a16:creationId xmlns:a16="http://schemas.microsoft.com/office/drawing/2014/main" id="{AC28ABC8-C804-C008-5153-8B199501D175}"/>
              </a:ext>
            </a:extLst>
          </p:cNvPr>
          <p:cNvSpPr/>
          <p:nvPr/>
        </p:nvSpPr>
        <p:spPr bwMode="auto">
          <a:xfrm>
            <a:off x="9313928" y="2153832"/>
            <a:ext cx="2488065" cy="1175537"/>
          </a:xfrm>
          <a:prstGeom prst="round2SameRect">
            <a:avLst>
              <a:gd name="adj1" fmla="val 34738"/>
              <a:gd name="adj2" fmla="val 0"/>
            </a:avLst>
          </a:prstGeom>
          <a:gradFill>
            <a:gsLst>
              <a:gs pos="23000">
                <a:schemeClr val="accent2"/>
              </a:gs>
              <a:gs pos="100000">
                <a:schemeClr val="accent3"/>
              </a:gs>
              <a:gs pos="68000">
                <a:schemeClr val="accent1"/>
              </a:gs>
            </a:gsLst>
            <a:lin ang="3600000" scaled="0"/>
          </a:gradFill>
          <a:ln>
            <a:noFill/>
            <a:headEnd type="none" w="med" len="med"/>
            <a:tailEnd type="none" w="med" len="med"/>
          </a:ln>
          <a:effectLst>
            <a:outerShdw blurRad="127000" dist="76200" dir="5400000" algn="t" rotWithShape="0">
              <a:schemeClr val="accent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28600" numCol="1" spcCol="0" rtlCol="0" fromWordArt="0" anchor="b" anchorCtr="0" forceAA="0" compatLnSpc="1">
            <a:prstTxWarp prst="textNoShape">
              <a:avLst/>
            </a:prstTxWarp>
            <a:noAutofit/>
          </a:bodyPr>
          <a:lstStyle/>
          <a:p>
            <a:pPr algn="ctr" defTabSz="932472" fontAlgn="base">
              <a:lnSpc>
                <a:spcPts val="2100"/>
              </a:lnSpc>
              <a:spcBef>
                <a:spcPct val="0"/>
              </a:spcBef>
              <a:spcAft>
                <a:spcPct val="0"/>
              </a:spcAft>
            </a:pPr>
            <a:r>
              <a:rPr lang="en-US" sz="1900">
                <a:solidFill>
                  <a:srgbClr val="FFFFFF"/>
                </a:solidFill>
                <a:latin typeface="Segoe UI Semibold"/>
              </a:rPr>
              <a:t>Community</a:t>
            </a:r>
            <a:br>
              <a:rPr lang="en-US" sz="1900">
                <a:solidFill>
                  <a:srgbClr val="FFFFFF"/>
                </a:solidFill>
                <a:latin typeface="Segoe UI Semibold"/>
              </a:rPr>
            </a:br>
            <a:r>
              <a:rPr lang="en-US" sz="1900">
                <a:solidFill>
                  <a:srgbClr val="FFFFFF"/>
                </a:solidFill>
                <a:latin typeface="Segoe UI Semibold"/>
              </a:rPr>
              <a:t>tooling</a:t>
            </a:r>
            <a:endParaRPr lang="en-US" sz="1900">
              <a:solidFill>
                <a:srgbClr val="FFFFFF"/>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51F89644-6EEE-536B-3D30-09022B6FA2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2204" y="1878876"/>
            <a:ext cx="588870" cy="588867"/>
          </a:xfrm>
          <a:prstGeom prst="rect">
            <a:avLst/>
          </a:prstGeom>
        </p:spPr>
      </p:pic>
      <p:pic>
        <p:nvPicPr>
          <p:cNvPr id="10" name="Picture 9">
            <a:extLst>
              <a:ext uri="{FF2B5EF4-FFF2-40B4-BE49-F238E27FC236}">
                <a16:creationId xmlns:a16="http://schemas.microsoft.com/office/drawing/2014/main" id="{907361DF-19E2-7F5F-3C01-4EDB746FBB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55980" y="1878876"/>
            <a:ext cx="588870" cy="588867"/>
          </a:xfrm>
          <a:prstGeom prst="rect">
            <a:avLst/>
          </a:prstGeom>
        </p:spPr>
      </p:pic>
      <p:pic>
        <p:nvPicPr>
          <p:cNvPr id="11" name="Picture 10">
            <a:extLst>
              <a:ext uri="{FF2B5EF4-FFF2-40B4-BE49-F238E27FC236}">
                <a16:creationId xmlns:a16="http://schemas.microsoft.com/office/drawing/2014/main" id="{BD8C2BD6-A3BA-EBBE-BD43-60D6236DAEB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9753" y="1878876"/>
            <a:ext cx="588870" cy="588867"/>
          </a:xfrm>
          <a:prstGeom prst="rect">
            <a:avLst/>
          </a:prstGeom>
        </p:spPr>
      </p:pic>
      <p:pic>
        <p:nvPicPr>
          <p:cNvPr id="12" name="Picture 11">
            <a:extLst>
              <a:ext uri="{FF2B5EF4-FFF2-40B4-BE49-F238E27FC236}">
                <a16:creationId xmlns:a16="http://schemas.microsoft.com/office/drawing/2014/main" id="{908F61E2-F6DD-CF21-4402-500B811C9F6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63525" y="1878876"/>
            <a:ext cx="588870" cy="588867"/>
          </a:xfrm>
          <a:prstGeom prst="rect">
            <a:avLst/>
          </a:prstGeom>
        </p:spPr>
      </p:pic>
    </p:spTree>
    <p:extLst>
      <p:ext uri="{BB962C8B-B14F-4D97-AF65-F5344CB8AC3E}">
        <p14:creationId xmlns:p14="http://schemas.microsoft.com/office/powerpoint/2010/main" val="4718463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606146-D6D8-64ED-9602-0C7268BCEC24}"/>
              </a:ext>
            </a:extLst>
          </p:cNvPr>
          <p:cNvSpPr>
            <a:spLocks noGrp="1"/>
          </p:cNvSpPr>
          <p:nvPr>
            <p:ph type="title"/>
          </p:nvPr>
        </p:nvSpPr>
        <p:spPr/>
        <p:txBody>
          <a:bodyPr/>
          <a:lstStyle/>
          <a:p>
            <a:r>
              <a:rPr lang="en-US"/>
              <a:t>What have we been up to for the last year?</a:t>
            </a:r>
          </a:p>
        </p:txBody>
      </p:sp>
    </p:spTree>
    <p:extLst>
      <p:ext uri="{BB962C8B-B14F-4D97-AF65-F5344CB8AC3E}">
        <p14:creationId xmlns:p14="http://schemas.microsoft.com/office/powerpoint/2010/main" val="192449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C0F06-6867-FF56-1F15-624F4E4DAEE5}"/>
              </a:ext>
            </a:extLst>
          </p:cNvPr>
          <p:cNvSpPr>
            <a:spLocks noGrp="1"/>
          </p:cNvSpPr>
          <p:nvPr>
            <p:ph type="title"/>
          </p:nvPr>
        </p:nvSpPr>
        <p:spPr/>
        <p:txBody>
          <a:bodyPr>
            <a:normAutofit/>
          </a:bodyPr>
          <a:lstStyle/>
          <a:p>
            <a:r>
              <a:rPr lang="da-DK" err="1">
                <a:cs typeface="Segoe UI"/>
              </a:rPr>
              <a:t>Intune</a:t>
            </a:r>
            <a:r>
              <a:rPr lang="da-DK">
                <a:cs typeface="Segoe UI"/>
              </a:rPr>
              <a:t> </a:t>
            </a:r>
            <a:r>
              <a:rPr lang="da-DK" err="1">
                <a:cs typeface="Segoe UI"/>
              </a:rPr>
              <a:t>macOS</a:t>
            </a:r>
            <a:r>
              <a:rPr lang="da-DK">
                <a:cs typeface="Segoe UI"/>
              </a:rPr>
              <a:t> features </a:t>
            </a:r>
            <a:r>
              <a:rPr lang="da-DK" err="1">
                <a:cs typeface="Segoe UI"/>
              </a:rPr>
              <a:t>shipped</a:t>
            </a:r>
            <a:r>
              <a:rPr lang="da-DK">
                <a:cs typeface="Segoe UI"/>
              </a:rPr>
              <a:t> in last 12 </a:t>
            </a:r>
            <a:r>
              <a:rPr lang="da-DK" err="1">
                <a:cs typeface="Segoe UI"/>
              </a:rPr>
              <a:t>months</a:t>
            </a:r>
            <a:endParaRPr lang="en-CH"/>
          </a:p>
        </p:txBody>
      </p:sp>
      <p:sp>
        <p:nvSpPr>
          <p:cNvPr id="5" name="TextBox 4">
            <a:extLst>
              <a:ext uri="{FF2B5EF4-FFF2-40B4-BE49-F238E27FC236}">
                <a16:creationId xmlns:a16="http://schemas.microsoft.com/office/drawing/2014/main" id="{B7158F60-A510-41B2-931B-B89D3670ED43}"/>
              </a:ext>
            </a:extLst>
          </p:cNvPr>
          <p:cNvSpPr txBox="1"/>
          <p:nvPr/>
        </p:nvSpPr>
        <p:spPr>
          <a:xfrm>
            <a:off x="586390" y="1009573"/>
            <a:ext cx="5072414" cy="276999"/>
          </a:xfrm>
          <a:prstGeom prst="rect">
            <a:avLst/>
          </a:prstGeom>
          <a:noFill/>
        </p:spPr>
        <p:txBody>
          <a:bodyPr wrap="none" lIns="0" tIns="0" rIns="0" bIns="0" rtlCol="0" anchor="t">
            <a:spAutoFit/>
          </a:bodyPr>
          <a:lstStyle/>
          <a:p>
            <a:pPr>
              <a:spcBef>
                <a:spcPts val="600"/>
              </a:spcBef>
              <a:spcAft>
                <a:spcPts val="600"/>
              </a:spcAft>
              <a:defRPr/>
            </a:pPr>
            <a:r>
              <a:rPr lang="en-US" sz="1800">
                <a:solidFill>
                  <a:srgbClr val="0078D4"/>
                </a:solidFill>
                <a:latin typeface="+mj-lt"/>
                <a:cs typeface="Segoe UI"/>
              </a:rPr>
              <a:t>What we’ve been up to since we were last here…</a:t>
            </a:r>
          </a:p>
        </p:txBody>
      </p:sp>
      <p:graphicFrame>
        <p:nvGraphicFramePr>
          <p:cNvPr id="17" name="Content Placeholder 2">
            <a:extLst>
              <a:ext uri="{FF2B5EF4-FFF2-40B4-BE49-F238E27FC236}">
                <a16:creationId xmlns:a16="http://schemas.microsoft.com/office/drawing/2014/main" id="{9CC77E72-FC17-35AB-5266-46D6C5AB66A9}"/>
              </a:ext>
            </a:extLst>
          </p:cNvPr>
          <p:cNvGraphicFramePr>
            <a:graphicFrameLocks/>
          </p:cNvGraphicFramePr>
          <p:nvPr>
            <p:extLst>
              <p:ext uri="{D42A27DB-BD31-4B8C-83A1-F6EECF244321}">
                <p14:modId xmlns:p14="http://schemas.microsoft.com/office/powerpoint/2010/main" val="987244704"/>
              </p:ext>
            </p:extLst>
          </p:nvPr>
        </p:nvGraphicFramePr>
        <p:xfrm>
          <a:off x="586390" y="1442162"/>
          <a:ext cx="11018838" cy="483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0" name="Group 29">
            <a:extLst>
              <a:ext uri="{FF2B5EF4-FFF2-40B4-BE49-F238E27FC236}">
                <a16:creationId xmlns:a16="http://schemas.microsoft.com/office/drawing/2014/main" id="{A39921D7-A527-78B5-518A-57EEF591219D}"/>
              </a:ext>
            </a:extLst>
          </p:cNvPr>
          <p:cNvGrpSpPr/>
          <p:nvPr/>
        </p:nvGrpSpPr>
        <p:grpSpPr>
          <a:xfrm>
            <a:off x="7620909" y="4098043"/>
            <a:ext cx="3167136" cy="1317795"/>
            <a:chOff x="6027198" y="2416969"/>
            <a:chExt cx="3167136" cy="1617882"/>
          </a:xfrm>
        </p:grpSpPr>
        <p:sp>
          <p:nvSpPr>
            <p:cNvPr id="31" name="Rectangle 30">
              <a:extLst>
                <a:ext uri="{FF2B5EF4-FFF2-40B4-BE49-F238E27FC236}">
                  <a16:creationId xmlns:a16="http://schemas.microsoft.com/office/drawing/2014/main" id="{332E7B89-54D4-8069-06A5-52F8CA1B1BE0}"/>
                </a:ext>
              </a:extLst>
            </p:cNvPr>
            <p:cNvSpPr/>
            <p:nvPr/>
          </p:nvSpPr>
          <p:spPr>
            <a:xfrm>
              <a:off x="6027198" y="2416969"/>
              <a:ext cx="3042008" cy="1430845"/>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a:lstStyle/>
            <a:p>
              <a:endParaRPr lang="en-GB"/>
            </a:p>
          </p:txBody>
        </p:sp>
        <p:sp>
          <p:nvSpPr>
            <p:cNvPr id="32" name="TextBox 31">
              <a:extLst>
                <a:ext uri="{FF2B5EF4-FFF2-40B4-BE49-F238E27FC236}">
                  <a16:creationId xmlns:a16="http://schemas.microsoft.com/office/drawing/2014/main" id="{E8021806-6E18-E97C-92D9-05F086558ABE}"/>
                </a:ext>
              </a:extLst>
            </p:cNvPr>
            <p:cNvSpPr txBox="1"/>
            <p:nvPr/>
          </p:nvSpPr>
          <p:spPr>
            <a:xfrm>
              <a:off x="6152326" y="2604006"/>
              <a:ext cx="3042008" cy="143084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endParaRPr lang="en-US" sz="1200" kern="1200">
                <a:solidFill>
                  <a:schemeClr val="accent1"/>
                </a:solidFill>
                <a:latin typeface="Segoe UI"/>
                <a:ea typeface="+mn-ea"/>
                <a:cs typeface="+mn-cs"/>
              </a:endParaRPr>
            </a:p>
          </p:txBody>
        </p:sp>
      </p:grpSp>
      <p:sp>
        <p:nvSpPr>
          <p:cNvPr id="35" name="TextBox 34">
            <a:extLst>
              <a:ext uri="{FF2B5EF4-FFF2-40B4-BE49-F238E27FC236}">
                <a16:creationId xmlns:a16="http://schemas.microsoft.com/office/drawing/2014/main" id="{4E6D81B1-6618-3965-5415-44834E28F944}"/>
              </a:ext>
            </a:extLst>
          </p:cNvPr>
          <p:cNvSpPr txBox="1"/>
          <p:nvPr/>
        </p:nvSpPr>
        <p:spPr>
          <a:xfrm>
            <a:off x="9122706" y="2540419"/>
            <a:ext cx="3042008" cy="143084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endParaRPr lang="en-US" sz="1200" kern="1200">
              <a:solidFill>
                <a:schemeClr val="accent1"/>
              </a:solidFill>
              <a:latin typeface="Segoe UI"/>
              <a:ea typeface="+mn-ea"/>
              <a:cs typeface="+mn-cs"/>
            </a:endParaRPr>
          </a:p>
        </p:txBody>
      </p:sp>
    </p:spTree>
    <p:custDataLst>
      <p:tags r:id="rId1"/>
    </p:custDataLst>
    <p:extLst>
      <p:ext uri="{BB962C8B-B14F-4D97-AF65-F5344CB8AC3E}">
        <p14:creationId xmlns:p14="http://schemas.microsoft.com/office/powerpoint/2010/main" val="3764841986"/>
      </p:ext>
    </p:extLst>
  </p:cSld>
  <p:clrMapOvr>
    <a:masterClrMapping/>
  </p:clrMapOvr>
  <mc:AlternateContent xmlns:mc="http://schemas.openxmlformats.org/markup-compatibility/2006" xmlns:p14="http://schemas.microsoft.com/office/powerpoint/2010/main">
    <mc:Choice Requires="p14">
      <p:transition spd="med" p14:dur="700" advTm="100032">
        <p:fade/>
      </p:transition>
    </mc:Choice>
    <mc:Fallback xmlns="">
      <p:transition spd="med" advTm="100032">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AF6943-5DE2-B26B-6C6B-EDCC3479C1E7}"/>
              </a:ext>
            </a:extLst>
          </p:cNvPr>
          <p:cNvSpPr>
            <a:spLocks noGrp="1"/>
          </p:cNvSpPr>
          <p:nvPr>
            <p:ph type="title"/>
          </p:nvPr>
        </p:nvSpPr>
        <p:spPr/>
        <p:txBody>
          <a:bodyPr/>
          <a:lstStyle/>
          <a:p>
            <a:endParaRPr lang="en-US"/>
          </a:p>
        </p:txBody>
      </p:sp>
      <p:pic>
        <p:nvPicPr>
          <p:cNvPr id="4" name="Secure Enclave_final_sharp">
            <a:hlinkClick r:id="" action="ppaction://media"/>
            <a:extLst>
              <a:ext uri="{FF2B5EF4-FFF2-40B4-BE49-F238E27FC236}">
                <a16:creationId xmlns:a16="http://schemas.microsoft.com/office/drawing/2014/main" id="{1CF30180-FBA2-EB1B-A86B-EACF965A25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92000" cy="6858000"/>
          </a:xfrm>
          <a:prstGeom prst="rect">
            <a:avLst/>
          </a:prstGeom>
        </p:spPr>
      </p:pic>
    </p:spTree>
    <p:extLst>
      <p:ext uri="{BB962C8B-B14F-4D97-AF65-F5344CB8AC3E}">
        <p14:creationId xmlns:p14="http://schemas.microsoft.com/office/powerpoint/2010/main" val="3204009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0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606146-D6D8-64ED-9602-0C7268BCEC24}"/>
              </a:ext>
            </a:extLst>
          </p:cNvPr>
          <p:cNvSpPr>
            <a:spLocks noGrp="1"/>
          </p:cNvSpPr>
          <p:nvPr>
            <p:ph type="title"/>
          </p:nvPr>
        </p:nvSpPr>
        <p:spPr/>
        <p:txBody>
          <a:bodyPr/>
          <a:lstStyle/>
          <a:p>
            <a:r>
              <a:rPr lang="en-US"/>
              <a:t>Settings Catalog+</a:t>
            </a:r>
          </a:p>
        </p:txBody>
      </p:sp>
    </p:spTree>
    <p:extLst>
      <p:ext uri="{BB962C8B-B14F-4D97-AF65-F5344CB8AC3E}">
        <p14:creationId xmlns:p14="http://schemas.microsoft.com/office/powerpoint/2010/main" val="416647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4A676F-5E19-18ED-B1C4-51430B1DBD4F}"/>
              </a:ext>
            </a:extLst>
          </p:cNvPr>
          <p:cNvSpPr>
            <a:spLocks noGrp="1"/>
          </p:cNvSpPr>
          <p:nvPr>
            <p:ph type="title"/>
          </p:nvPr>
        </p:nvSpPr>
        <p:spPr>
          <a:xfrm>
            <a:off x="474075" y="5647576"/>
            <a:ext cx="10515600" cy="487313"/>
          </a:xfrm>
        </p:spPr>
        <p:txBody>
          <a:bodyPr/>
          <a:lstStyle/>
          <a:p>
            <a:r>
              <a:rPr lang="en-US"/>
              <a:t>Apple Settings Catalog</a:t>
            </a:r>
          </a:p>
        </p:txBody>
      </p:sp>
      <p:pic>
        <p:nvPicPr>
          <p:cNvPr id="2" name="Picture 1" descr="A screen shot of a computer&#10;&#10;Description automatically generated">
            <a:extLst>
              <a:ext uri="{FF2B5EF4-FFF2-40B4-BE49-F238E27FC236}">
                <a16:creationId xmlns:a16="http://schemas.microsoft.com/office/drawing/2014/main" id="{E0B39FD5-EC86-00B5-CFBE-9C7C808219C7}"/>
              </a:ext>
            </a:extLst>
          </p:cNvPr>
          <p:cNvPicPr>
            <a:picLocks noChangeAspect="1"/>
          </p:cNvPicPr>
          <p:nvPr/>
        </p:nvPicPr>
        <p:blipFill rotWithShape="1">
          <a:blip r:embed="rId2"/>
          <a:srcRect r="43796" b="9867"/>
          <a:stretch/>
        </p:blipFill>
        <p:spPr>
          <a:xfrm>
            <a:off x="924685" y="219571"/>
            <a:ext cx="4008510" cy="4312683"/>
          </a:xfrm>
          <a:prstGeom prst="rect">
            <a:avLst/>
          </a:prstGeom>
          <a:ln>
            <a:noFill/>
          </a:ln>
          <a:effectLst>
            <a:outerShdw blurRad="292100" dist="139700" dir="2700000" algn="tl" rotWithShape="0">
              <a:srgbClr val="333333">
                <a:alpha val="65000"/>
              </a:srgbClr>
            </a:outerShdw>
          </a:effectLst>
        </p:spPr>
      </p:pic>
      <p:pic>
        <p:nvPicPr>
          <p:cNvPr id="5" name="Picture 4" descr="A screenshot of a computer&#10;&#10;Description automatically generated">
            <a:extLst>
              <a:ext uri="{FF2B5EF4-FFF2-40B4-BE49-F238E27FC236}">
                <a16:creationId xmlns:a16="http://schemas.microsoft.com/office/drawing/2014/main" id="{B7A3C9DF-8A11-7F25-1CE3-C80528E03CEE}"/>
              </a:ext>
            </a:extLst>
          </p:cNvPr>
          <p:cNvPicPr>
            <a:picLocks noChangeAspect="1"/>
          </p:cNvPicPr>
          <p:nvPr/>
        </p:nvPicPr>
        <p:blipFill>
          <a:blip r:embed="rId3"/>
          <a:stretch>
            <a:fillRect/>
          </a:stretch>
        </p:blipFill>
        <p:spPr>
          <a:xfrm>
            <a:off x="5656757" y="579258"/>
            <a:ext cx="6196518" cy="3639064"/>
          </a:xfrm>
          <a:prstGeom prst="rect">
            <a:avLst/>
          </a:prstGeom>
          <a:ln>
            <a:noFill/>
          </a:ln>
          <a:effectLst>
            <a:outerShdw blurRad="292100" dist="139700" dir="2700000" algn="tl" rotWithShape="0">
              <a:srgbClr val="333333">
                <a:alpha val="65000"/>
              </a:srgbClr>
            </a:outerShdw>
          </a:effectLst>
        </p:spPr>
      </p:pic>
      <p:sp>
        <p:nvSpPr>
          <p:cNvPr id="6" name="TextBox 21">
            <a:extLst>
              <a:ext uri="{FF2B5EF4-FFF2-40B4-BE49-F238E27FC236}">
                <a16:creationId xmlns:a16="http://schemas.microsoft.com/office/drawing/2014/main" id="{3BAF7C2B-DC7A-9F24-2B83-3604C5E7C532}"/>
              </a:ext>
            </a:extLst>
          </p:cNvPr>
          <p:cNvSpPr txBox="1"/>
          <p:nvPr/>
        </p:nvSpPr>
        <p:spPr>
          <a:xfrm>
            <a:off x="1121631" y="4532254"/>
            <a:ext cx="3347329" cy="5447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1. Apple YAML</a:t>
            </a:r>
          </a:p>
        </p:txBody>
      </p:sp>
      <p:sp>
        <p:nvSpPr>
          <p:cNvPr id="7" name="TextBox 22">
            <a:extLst>
              <a:ext uri="{FF2B5EF4-FFF2-40B4-BE49-F238E27FC236}">
                <a16:creationId xmlns:a16="http://schemas.microsoft.com/office/drawing/2014/main" id="{AD4B54F4-31C3-D09E-D4EC-2F0194E58259}"/>
              </a:ext>
            </a:extLst>
          </p:cNvPr>
          <p:cNvSpPr txBox="1"/>
          <p:nvPr/>
        </p:nvSpPr>
        <p:spPr>
          <a:xfrm>
            <a:off x="5631825" y="4245860"/>
            <a:ext cx="6208821" cy="5447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2. Processed JSON understood by Apple Settings Catalog</a:t>
            </a:r>
          </a:p>
        </p:txBody>
      </p:sp>
      <p:cxnSp>
        <p:nvCxnSpPr>
          <p:cNvPr id="8" name="Elbow Connector 24">
            <a:extLst>
              <a:ext uri="{FF2B5EF4-FFF2-40B4-BE49-F238E27FC236}">
                <a16:creationId xmlns:a16="http://schemas.microsoft.com/office/drawing/2014/main" id="{AC9D2D95-865E-EC88-90CE-76C1670AE030}"/>
              </a:ext>
            </a:extLst>
          </p:cNvPr>
          <p:cNvCxnSpPr>
            <a:cxnSpLocks/>
            <a:endCxn id="11" idx="0"/>
          </p:cNvCxnSpPr>
          <p:nvPr/>
        </p:nvCxnSpPr>
        <p:spPr>
          <a:xfrm>
            <a:off x="4004727" y="325319"/>
            <a:ext cx="4750289" cy="253939"/>
          </a:xfrm>
          <a:prstGeom prst="bentConnector2">
            <a:avLst/>
          </a:prstGeom>
          <a:ln w="28575">
            <a:solidFill>
              <a:srgbClr val="A7D9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33">
            <a:extLst>
              <a:ext uri="{FF2B5EF4-FFF2-40B4-BE49-F238E27FC236}">
                <a16:creationId xmlns:a16="http://schemas.microsoft.com/office/drawing/2014/main" id="{560ECC0C-7242-143A-5B55-3EF2E6471DE4}"/>
              </a:ext>
            </a:extLst>
          </p:cNvPr>
          <p:cNvCxnSpPr>
            <a:cxnSpLocks/>
          </p:cNvCxnSpPr>
          <p:nvPr/>
        </p:nvCxnSpPr>
        <p:spPr>
          <a:xfrm>
            <a:off x="2928940" y="1268601"/>
            <a:ext cx="2595097" cy="464208"/>
          </a:xfrm>
          <a:prstGeom prst="bentConnector3">
            <a:avLst>
              <a:gd name="adj1" fmla="val 50000"/>
            </a:avLst>
          </a:prstGeom>
          <a:ln w="28575">
            <a:solidFill>
              <a:srgbClr val="A7D9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38">
            <a:extLst>
              <a:ext uri="{FF2B5EF4-FFF2-40B4-BE49-F238E27FC236}">
                <a16:creationId xmlns:a16="http://schemas.microsoft.com/office/drawing/2014/main" id="{2EE0C8C2-DCD9-CBFA-AA30-E4B028EFAB24}"/>
              </a:ext>
            </a:extLst>
          </p:cNvPr>
          <p:cNvCxnSpPr>
            <a:cxnSpLocks/>
          </p:cNvCxnSpPr>
          <p:nvPr/>
        </p:nvCxnSpPr>
        <p:spPr>
          <a:xfrm>
            <a:off x="3090327" y="2375912"/>
            <a:ext cx="2433709" cy="464208"/>
          </a:xfrm>
          <a:prstGeom prst="bentConnector3">
            <a:avLst>
              <a:gd name="adj1" fmla="val 50000"/>
            </a:avLst>
          </a:prstGeom>
          <a:ln w="28575">
            <a:solidFill>
              <a:srgbClr val="A7D9FF"/>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white box with black text&#10;&#10;Description automatically generated">
            <a:extLst>
              <a:ext uri="{FF2B5EF4-FFF2-40B4-BE49-F238E27FC236}">
                <a16:creationId xmlns:a16="http://schemas.microsoft.com/office/drawing/2014/main" id="{945D498D-93EF-3B9F-BB50-DCDF3ABB22AE}"/>
              </a:ext>
            </a:extLst>
          </p:cNvPr>
          <p:cNvPicPr>
            <a:picLocks noChangeAspect="1"/>
          </p:cNvPicPr>
          <p:nvPr/>
        </p:nvPicPr>
        <p:blipFill>
          <a:blip r:embed="rId4"/>
          <a:stretch>
            <a:fillRect/>
          </a:stretch>
        </p:blipFill>
        <p:spPr>
          <a:xfrm>
            <a:off x="5731875" y="5486692"/>
            <a:ext cx="6121400" cy="1117600"/>
          </a:xfrm>
          <a:prstGeom prst="rect">
            <a:avLst/>
          </a:prstGeom>
          <a:ln>
            <a:noFill/>
          </a:ln>
          <a:effectLst>
            <a:outerShdw blurRad="292100" dist="139700" dir="2700000" algn="tl" rotWithShape="0">
              <a:srgbClr val="333333">
                <a:alpha val="65000"/>
              </a:srgbClr>
            </a:outerShdw>
          </a:effectLst>
        </p:spPr>
      </p:pic>
      <p:cxnSp>
        <p:nvCxnSpPr>
          <p:cNvPr id="12" name="Elbow Connector 42">
            <a:extLst>
              <a:ext uri="{FF2B5EF4-FFF2-40B4-BE49-F238E27FC236}">
                <a16:creationId xmlns:a16="http://schemas.microsoft.com/office/drawing/2014/main" id="{8AFA898E-584C-D86D-C142-D6E1129956AC}"/>
              </a:ext>
            </a:extLst>
          </p:cNvPr>
          <p:cNvCxnSpPr>
            <a:cxnSpLocks/>
          </p:cNvCxnSpPr>
          <p:nvPr/>
        </p:nvCxnSpPr>
        <p:spPr>
          <a:xfrm rot="16200000" flipH="1">
            <a:off x="8393213" y="5058239"/>
            <a:ext cx="723605" cy="37559"/>
          </a:xfrm>
          <a:prstGeom prst="bentConnector3">
            <a:avLst>
              <a:gd name="adj1" fmla="val 50000"/>
            </a:avLst>
          </a:prstGeom>
          <a:ln w="28575">
            <a:solidFill>
              <a:srgbClr val="A7D9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43126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65.8"/>
</p:tagLst>
</file>

<file path=ppt/theme/theme1.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Dec_2020.potx" id="{F60DA2A4-7D35-412B-A85F-511E557DCA2A}" vid="{DDFB0DE7-416F-435C-AF8D-7B8D3CFFC6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7CF5586D61924DA1FD457371055D77" ma:contentTypeVersion="21" ma:contentTypeDescription="Create a new document." ma:contentTypeScope="" ma:versionID="0bc50a8c6401dfd291770265b95ad100">
  <xsd:schema xmlns:xsd="http://www.w3.org/2001/XMLSchema" xmlns:xs="http://www.w3.org/2001/XMLSchema" xmlns:p="http://schemas.microsoft.com/office/2006/metadata/properties" xmlns:ns1="http://schemas.microsoft.com/sharepoint/v3" xmlns:ns2="e49e5783-6ed0-4c95-998b-fda6fc3232fc" xmlns:ns3="6f94a201-f5c1-4fba-bc67-da621c7eb830" xmlns:ns4="230e9df3-be65-4c73-a93b-d1236ebd677e" targetNamespace="http://schemas.microsoft.com/office/2006/metadata/properties" ma:root="true" ma:fieldsID="39cf87993a99022b139116d727301a26" ns1:_="" ns2:_="" ns3:_="" ns4:_="">
    <xsd:import namespace="http://schemas.microsoft.com/sharepoint/v3"/>
    <xsd:import namespace="e49e5783-6ed0-4c95-998b-fda6fc3232fc"/>
    <xsd:import namespace="6f94a201-f5c1-4fba-bc67-da621c7eb830"/>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9e5783-6ed0-4c95-998b-fda6fc323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94a201-f5c1-4fba-bc67-da621c7eb83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debc7f02-d520-4669-a120-d0ea594131ee}" ma:internalName="TaxCatchAll" ma:showField="CatchAllData" ma:web="6f94a201-f5c1-4fba-bc67-da621c7eb83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e49e5783-6ed0-4c95-998b-fda6fc3232fc">
      <Terms xmlns="http://schemas.microsoft.com/office/infopath/2007/PartnerControls"/>
    </lcf76f155ced4ddcb4097134ff3c332f>
    <SharedWithUsers xmlns="6f94a201-f5c1-4fba-bc67-da621c7eb830">
      <UserInfo>
        <DisplayName>Arnab Biswas</DisplayName>
        <AccountId>319</AccountId>
        <AccountType/>
      </UserInfo>
      <UserInfo>
        <DisplayName>Katerina Athanasiou</DisplayName>
        <AccountId>338</AccountId>
        <AccountType/>
      </UserInfo>
      <UserInfo>
        <DisplayName>Lior Bela (HE/HIM)</DisplayName>
        <AccountId>244</AccountId>
        <AccountType/>
      </UserInfo>
      <UserInfo>
        <DisplayName>SharingLinks.f42b35bd-68c4-40db-a20f-d9100900c954.OrganizationEdit.fa17450f-c14e-4d4a-a9c7-4cbb6d8f68ed</DisplayName>
        <AccountId>848</AccountId>
        <AccountType/>
      </UserInfo>
      <UserInfo>
        <DisplayName>Chris Stinson (NAYAMODE INC)</DisplayName>
        <AccountId>168</AccountId>
        <AccountType/>
      </UserInfo>
      <UserInfo>
        <DisplayName>Brian Schwartz (NAYAMODE INC)</DisplayName>
        <AccountId>608</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1DD8CC-8328-44F8-A9BF-5A0570597B72}">
  <ds:schemaRefs>
    <ds:schemaRef ds:uri="230e9df3-be65-4c73-a93b-d1236ebd677e"/>
    <ds:schemaRef ds:uri="6f94a201-f5c1-4fba-bc67-da621c7eb830"/>
    <ds:schemaRef ds:uri="e49e5783-6ed0-4c95-998b-fda6fc3232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http://www.w3.org/XML/1998/namespace"/>
    <ds:schemaRef ds:uri="http://purl.org/dc/elements/1.1/"/>
    <ds:schemaRef ds:uri="http://schemas.openxmlformats.org/package/2006/metadata/core-properties"/>
    <ds:schemaRef ds:uri="http://schemas.microsoft.com/office/2006/documentManagement/types"/>
    <ds:schemaRef ds:uri="230e9df3-be65-4c73-a93b-d1236ebd677e"/>
    <ds:schemaRef ds:uri="http://purl.org/dc/dcmitype/"/>
    <ds:schemaRef ds:uri="http://schemas.microsoft.com/office/infopath/2007/PartnerControls"/>
    <ds:schemaRef ds:uri="6f94a201-f5c1-4fba-bc67-da621c7eb830"/>
    <ds:schemaRef ds:uri="e49e5783-6ed0-4c95-998b-fda6fc3232fc"/>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9 White Template</Template>
  <TotalTime>4011</TotalTime>
  <Words>1232</Words>
  <Application>Microsoft Office PowerPoint</Application>
  <PresentationFormat>Widescreen</PresentationFormat>
  <Paragraphs>206</Paragraphs>
  <Slides>15</Slides>
  <Notes>8</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4_White Template</vt:lpstr>
      <vt:lpstr>PowerPoint Presentation</vt:lpstr>
      <vt:lpstr>Agenda Slide</vt:lpstr>
      <vt:lpstr>Microsoft Intune</vt:lpstr>
      <vt:lpstr>How Microsoft Intune manages Macs</vt:lpstr>
      <vt:lpstr>What have we been up to for the last year?</vt:lpstr>
      <vt:lpstr>Intune macOS features shipped in last 12 months</vt:lpstr>
      <vt:lpstr>PowerPoint Presentation</vt:lpstr>
      <vt:lpstr>Settings Catalog+</vt:lpstr>
      <vt:lpstr>Apple Settings Catalog</vt:lpstr>
      <vt:lpstr>PowerPoint Presentation</vt:lpstr>
      <vt:lpstr>Settings Catalog+</vt:lpstr>
      <vt:lpstr>What’s next?</vt:lpstr>
      <vt:lpstr>Intune Mac management roadmap</vt:lpstr>
      <vt:lpstr>iOS 18 and macOS 15 | Beta</vt:lpstr>
      <vt:lpstr>Q&amp;A</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 Management with Intune (L100)</dc:title>
  <dc:subject>Microsoft Intune Mac Management</dc:subject>
  <dc:creator>Neil Johnson</dc:creator>
  <cp:keywords>Intune Mac</cp:keywords>
  <dc:description/>
  <cp:lastModifiedBy>Neil Johnson</cp:lastModifiedBy>
  <cp:revision>3</cp:revision>
  <cp:lastPrinted>2023-10-31T04:04:38Z</cp:lastPrinted>
  <dcterms:created xsi:type="dcterms:W3CDTF">2021-10-20T12:31:27Z</dcterms:created>
  <dcterms:modified xsi:type="dcterms:W3CDTF">2024-06-25T14:50:10Z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diaServiceImageTags">
    <vt:lpwstr/>
  </property>
  <property fmtid="{D5CDD505-2E9C-101B-9397-08002B2CF9AE}" pid="18" name="ContentTypeId">
    <vt:lpwstr>0x010100B07CF5586D61924DA1FD457371055D77</vt:lpwstr>
  </property>
</Properties>
</file>